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9" r:id="rId7"/>
    <p:sldId id="257" r:id="rId8"/>
    <p:sldId id="263" r:id="rId9"/>
    <p:sldId id="264" r:id="rId10"/>
    <p:sldId id="258" r:id="rId11"/>
    <p:sldId id="261" r:id="rId12"/>
    <p:sldId id="26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AE398-D5D5-4C0D-AB4D-A0265A63549A}" v="1788" dt="2021-06-11T12:51:2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8" d="100"/>
          <a:sy n="108"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3412E-ACDF-4959-8E89-1CA4D255C3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B918CE-85F2-478C-9036-6C9A929D3D07}">
      <dgm:prSet/>
      <dgm:spPr/>
      <dgm:t>
        <a:bodyPr/>
        <a:lstStyle/>
        <a:p>
          <a:r>
            <a:rPr lang="en-US"/>
            <a:t>Ons Team</a:t>
          </a:r>
        </a:p>
      </dgm:t>
    </dgm:pt>
    <dgm:pt modelId="{845874EA-126E-413B-AE96-00506A3222C9}" type="parTrans" cxnId="{46F189A0-920A-4E90-B0D9-667E1724FA0A}">
      <dgm:prSet/>
      <dgm:spPr/>
      <dgm:t>
        <a:bodyPr/>
        <a:lstStyle/>
        <a:p>
          <a:endParaRPr lang="en-US"/>
        </a:p>
      </dgm:t>
    </dgm:pt>
    <dgm:pt modelId="{2636BFAF-30FA-4D59-A00D-0CE4022070B5}" type="sibTrans" cxnId="{46F189A0-920A-4E90-B0D9-667E1724FA0A}">
      <dgm:prSet/>
      <dgm:spPr/>
      <dgm:t>
        <a:bodyPr/>
        <a:lstStyle/>
        <a:p>
          <a:endParaRPr lang="en-US"/>
        </a:p>
      </dgm:t>
    </dgm:pt>
    <dgm:pt modelId="{D6E1FE59-6413-4D23-ADF1-73C444469E24}">
      <dgm:prSet/>
      <dgm:spPr/>
      <dgm:t>
        <a:bodyPr/>
        <a:lstStyle/>
        <a:p>
          <a:r>
            <a:rPr lang="en-US" dirty="0"/>
            <a:t>De </a:t>
          </a:r>
          <a:r>
            <a:rPr lang="en-US" dirty="0" err="1"/>
            <a:t>Opdracht</a:t>
          </a:r>
          <a:r>
            <a:rPr lang="en-US" dirty="0"/>
            <a:t> en –</a:t>
          </a:r>
          <a:r>
            <a:rPr lang="en-US" dirty="0" err="1"/>
            <a:t>gever</a:t>
          </a:r>
          <a:endParaRPr lang="en-US" dirty="0"/>
        </a:p>
      </dgm:t>
    </dgm:pt>
    <dgm:pt modelId="{B0304EF4-3B8B-4845-9742-42332604DCCD}" type="parTrans" cxnId="{616500AC-B5B0-4B34-94A0-DAE3808BAA03}">
      <dgm:prSet/>
      <dgm:spPr/>
      <dgm:t>
        <a:bodyPr/>
        <a:lstStyle/>
        <a:p>
          <a:endParaRPr lang="en-US"/>
        </a:p>
      </dgm:t>
    </dgm:pt>
    <dgm:pt modelId="{18823E15-1AFB-45C9-8FE6-0319DA47F463}" type="sibTrans" cxnId="{616500AC-B5B0-4B34-94A0-DAE3808BAA03}">
      <dgm:prSet/>
      <dgm:spPr/>
      <dgm:t>
        <a:bodyPr/>
        <a:lstStyle/>
        <a:p>
          <a:endParaRPr lang="en-US"/>
        </a:p>
      </dgm:t>
    </dgm:pt>
    <dgm:pt modelId="{0CB1741D-263A-4850-9638-3A7FF22A2123}">
      <dgm:prSet/>
      <dgm:spPr/>
      <dgm:t>
        <a:bodyPr/>
        <a:lstStyle/>
        <a:p>
          <a:r>
            <a:rPr lang="en-US" dirty="0" err="1"/>
            <a:t>Onderzoekvraag</a:t>
          </a:r>
          <a:endParaRPr lang="en-US" dirty="0"/>
        </a:p>
      </dgm:t>
    </dgm:pt>
    <dgm:pt modelId="{B55228A0-FCC7-4542-94CD-13B21283E877}" type="parTrans" cxnId="{7E5302D6-9140-4FF7-AF1E-E457B1298AF7}">
      <dgm:prSet/>
      <dgm:spPr/>
      <dgm:t>
        <a:bodyPr/>
        <a:lstStyle/>
        <a:p>
          <a:endParaRPr lang="en-US"/>
        </a:p>
      </dgm:t>
    </dgm:pt>
    <dgm:pt modelId="{6C062D25-644E-4002-A373-0D0EF8B5956F}" type="sibTrans" cxnId="{7E5302D6-9140-4FF7-AF1E-E457B1298AF7}">
      <dgm:prSet/>
      <dgm:spPr/>
      <dgm:t>
        <a:bodyPr/>
        <a:lstStyle/>
        <a:p>
          <a:endParaRPr lang="en-US"/>
        </a:p>
      </dgm:t>
    </dgm:pt>
    <dgm:pt modelId="{91A78737-FEFD-44D0-A543-F8FA38BA9340}">
      <dgm:prSet/>
      <dgm:spPr/>
      <dgm:t>
        <a:bodyPr/>
        <a:lstStyle/>
        <a:p>
          <a:r>
            <a:rPr lang="en-US" dirty="0" err="1"/>
            <a:t>Bronnen</a:t>
          </a:r>
          <a:endParaRPr lang="en-US" dirty="0"/>
        </a:p>
      </dgm:t>
    </dgm:pt>
    <dgm:pt modelId="{CBAD6B5F-D63C-4F12-81CE-155988697765}" type="parTrans" cxnId="{5541DF7B-54B2-4EF7-BF98-37CCAC4C699F}">
      <dgm:prSet/>
      <dgm:spPr/>
      <dgm:t>
        <a:bodyPr/>
        <a:lstStyle/>
        <a:p>
          <a:endParaRPr lang="en-US"/>
        </a:p>
      </dgm:t>
    </dgm:pt>
    <dgm:pt modelId="{06F1F67F-A25D-4B46-8DF2-E5D30E41E685}" type="sibTrans" cxnId="{5541DF7B-54B2-4EF7-BF98-37CCAC4C699F}">
      <dgm:prSet/>
      <dgm:spPr/>
      <dgm:t>
        <a:bodyPr/>
        <a:lstStyle/>
        <a:p>
          <a:endParaRPr lang="en-US"/>
        </a:p>
      </dgm:t>
    </dgm:pt>
    <dgm:pt modelId="{97139F7C-8A02-425E-9990-07F1C9F08FF2}">
      <dgm:prSet/>
      <dgm:spPr/>
      <dgm:t>
        <a:bodyPr/>
        <a:lstStyle/>
        <a:p>
          <a:r>
            <a:rPr lang="en-US"/>
            <a:t>Het Ontwerp</a:t>
          </a:r>
        </a:p>
      </dgm:t>
    </dgm:pt>
    <dgm:pt modelId="{908687EF-B7EC-4F40-A5C2-5E1EC0BB1B18}" type="parTrans" cxnId="{1943033A-F632-4C90-B0BA-8F4C3CFB2EF9}">
      <dgm:prSet/>
      <dgm:spPr/>
      <dgm:t>
        <a:bodyPr/>
        <a:lstStyle/>
        <a:p>
          <a:endParaRPr lang="en-US"/>
        </a:p>
      </dgm:t>
    </dgm:pt>
    <dgm:pt modelId="{771AB38F-71B1-45CE-97E0-CCF2C9BB7DB7}" type="sibTrans" cxnId="{1943033A-F632-4C90-B0BA-8F4C3CFB2EF9}">
      <dgm:prSet/>
      <dgm:spPr/>
      <dgm:t>
        <a:bodyPr/>
        <a:lstStyle/>
        <a:p>
          <a:endParaRPr lang="en-US"/>
        </a:p>
      </dgm:t>
    </dgm:pt>
    <dgm:pt modelId="{E2D9E5E0-9A7B-40B1-9FE1-8644EC9DED35}">
      <dgm:prSet/>
      <dgm:spPr/>
      <dgm:t>
        <a:bodyPr/>
        <a:lstStyle/>
        <a:p>
          <a:r>
            <a:rPr lang="en-US"/>
            <a:t>Uitslag/conclusie</a:t>
          </a:r>
        </a:p>
      </dgm:t>
    </dgm:pt>
    <dgm:pt modelId="{668646D7-2C77-4E0A-B5C5-6A4DDDD01053}" type="parTrans" cxnId="{3F651E9F-10A3-46CD-A87F-5CE781F71D2A}">
      <dgm:prSet/>
      <dgm:spPr/>
      <dgm:t>
        <a:bodyPr/>
        <a:lstStyle/>
        <a:p>
          <a:endParaRPr lang="en-US"/>
        </a:p>
      </dgm:t>
    </dgm:pt>
    <dgm:pt modelId="{B84DC1F5-7DBE-4786-AC07-680BDB9D4775}" type="sibTrans" cxnId="{3F651E9F-10A3-46CD-A87F-5CE781F71D2A}">
      <dgm:prSet/>
      <dgm:spPr/>
      <dgm:t>
        <a:bodyPr/>
        <a:lstStyle/>
        <a:p>
          <a:endParaRPr lang="en-US"/>
        </a:p>
      </dgm:t>
    </dgm:pt>
    <dgm:pt modelId="{BF45A660-062C-431B-840D-AD9F5E6BAA74}">
      <dgm:prSet/>
      <dgm:spPr/>
      <dgm:t>
        <a:bodyPr/>
        <a:lstStyle/>
        <a:p>
          <a:r>
            <a:rPr lang="en-US"/>
            <a:t>Einde</a:t>
          </a:r>
        </a:p>
      </dgm:t>
    </dgm:pt>
    <dgm:pt modelId="{26563334-F2D7-44F2-979C-4D945AC20117}" type="parTrans" cxnId="{537B1565-A37C-4E95-8ACF-14D9AE3F9650}">
      <dgm:prSet/>
      <dgm:spPr/>
      <dgm:t>
        <a:bodyPr/>
        <a:lstStyle/>
        <a:p>
          <a:endParaRPr lang="en-US"/>
        </a:p>
      </dgm:t>
    </dgm:pt>
    <dgm:pt modelId="{9C6E3A58-36D4-4FFF-BD11-C77746B292ED}" type="sibTrans" cxnId="{537B1565-A37C-4E95-8ACF-14D9AE3F9650}">
      <dgm:prSet/>
      <dgm:spPr/>
      <dgm:t>
        <a:bodyPr/>
        <a:lstStyle/>
        <a:p>
          <a:endParaRPr lang="en-US"/>
        </a:p>
      </dgm:t>
    </dgm:pt>
    <dgm:pt modelId="{D69812CA-2D07-41ED-82C9-3A1C83F3ECDE}" type="pres">
      <dgm:prSet presAssocID="{A883412E-ACDF-4959-8E89-1CA4D255C348}" presName="linear" presStyleCnt="0">
        <dgm:presLayoutVars>
          <dgm:animLvl val="lvl"/>
          <dgm:resizeHandles val="exact"/>
        </dgm:presLayoutVars>
      </dgm:prSet>
      <dgm:spPr/>
    </dgm:pt>
    <dgm:pt modelId="{0FBEE360-F2B0-4B74-8C0E-DBD07E30DE30}" type="pres">
      <dgm:prSet presAssocID="{17B918CE-85F2-478C-9036-6C9A929D3D07}" presName="parentText" presStyleLbl="node1" presStyleIdx="0" presStyleCnt="7">
        <dgm:presLayoutVars>
          <dgm:chMax val="0"/>
          <dgm:bulletEnabled val="1"/>
        </dgm:presLayoutVars>
      </dgm:prSet>
      <dgm:spPr/>
    </dgm:pt>
    <dgm:pt modelId="{F8509D33-D5C6-4B92-BFA7-ACDF4CBDDA2B}" type="pres">
      <dgm:prSet presAssocID="{2636BFAF-30FA-4D59-A00D-0CE4022070B5}" presName="spacer" presStyleCnt="0"/>
      <dgm:spPr/>
    </dgm:pt>
    <dgm:pt modelId="{FE8855E1-9801-4395-B7C6-FA688ADBCBBF}" type="pres">
      <dgm:prSet presAssocID="{D6E1FE59-6413-4D23-ADF1-73C444469E24}" presName="parentText" presStyleLbl="node1" presStyleIdx="1" presStyleCnt="7">
        <dgm:presLayoutVars>
          <dgm:chMax val="0"/>
          <dgm:bulletEnabled val="1"/>
        </dgm:presLayoutVars>
      </dgm:prSet>
      <dgm:spPr/>
    </dgm:pt>
    <dgm:pt modelId="{4F092D50-5F02-4065-9F05-BDBB2556EF16}" type="pres">
      <dgm:prSet presAssocID="{18823E15-1AFB-45C9-8FE6-0319DA47F463}" presName="spacer" presStyleCnt="0"/>
      <dgm:spPr/>
    </dgm:pt>
    <dgm:pt modelId="{F2325B09-D348-400E-A1EE-5A210F57C0A3}" type="pres">
      <dgm:prSet presAssocID="{0CB1741D-263A-4850-9638-3A7FF22A2123}" presName="parentText" presStyleLbl="node1" presStyleIdx="2" presStyleCnt="7">
        <dgm:presLayoutVars>
          <dgm:chMax val="0"/>
          <dgm:bulletEnabled val="1"/>
        </dgm:presLayoutVars>
      </dgm:prSet>
      <dgm:spPr/>
    </dgm:pt>
    <dgm:pt modelId="{1AFB1E52-30F0-4771-B0C4-70E76340B358}" type="pres">
      <dgm:prSet presAssocID="{6C062D25-644E-4002-A373-0D0EF8B5956F}" presName="spacer" presStyleCnt="0"/>
      <dgm:spPr/>
    </dgm:pt>
    <dgm:pt modelId="{FC2EC4DF-6FC0-4B6D-948D-B5B89BE44E26}" type="pres">
      <dgm:prSet presAssocID="{91A78737-FEFD-44D0-A543-F8FA38BA9340}" presName="parentText" presStyleLbl="node1" presStyleIdx="3" presStyleCnt="7">
        <dgm:presLayoutVars>
          <dgm:chMax val="0"/>
          <dgm:bulletEnabled val="1"/>
        </dgm:presLayoutVars>
      </dgm:prSet>
      <dgm:spPr/>
    </dgm:pt>
    <dgm:pt modelId="{FD153865-C442-4669-9D93-0353CF227F89}" type="pres">
      <dgm:prSet presAssocID="{06F1F67F-A25D-4B46-8DF2-E5D30E41E685}" presName="spacer" presStyleCnt="0"/>
      <dgm:spPr/>
    </dgm:pt>
    <dgm:pt modelId="{F95A9924-0041-4BC8-8E45-6DD14F055659}" type="pres">
      <dgm:prSet presAssocID="{97139F7C-8A02-425E-9990-07F1C9F08FF2}" presName="parentText" presStyleLbl="node1" presStyleIdx="4" presStyleCnt="7">
        <dgm:presLayoutVars>
          <dgm:chMax val="0"/>
          <dgm:bulletEnabled val="1"/>
        </dgm:presLayoutVars>
      </dgm:prSet>
      <dgm:spPr/>
    </dgm:pt>
    <dgm:pt modelId="{2FC93C5F-01F3-4FF2-8724-4379D8435F59}" type="pres">
      <dgm:prSet presAssocID="{771AB38F-71B1-45CE-97E0-CCF2C9BB7DB7}" presName="spacer" presStyleCnt="0"/>
      <dgm:spPr/>
    </dgm:pt>
    <dgm:pt modelId="{46D4241A-2F72-4FA1-B7CB-0C6FB51A853E}" type="pres">
      <dgm:prSet presAssocID="{E2D9E5E0-9A7B-40B1-9FE1-8644EC9DED35}" presName="parentText" presStyleLbl="node1" presStyleIdx="5" presStyleCnt="7">
        <dgm:presLayoutVars>
          <dgm:chMax val="0"/>
          <dgm:bulletEnabled val="1"/>
        </dgm:presLayoutVars>
      </dgm:prSet>
      <dgm:spPr/>
    </dgm:pt>
    <dgm:pt modelId="{941C3E03-AF2E-4DFB-9913-5BDB97A8A207}" type="pres">
      <dgm:prSet presAssocID="{B84DC1F5-7DBE-4786-AC07-680BDB9D4775}" presName="spacer" presStyleCnt="0"/>
      <dgm:spPr/>
    </dgm:pt>
    <dgm:pt modelId="{396567AA-2892-45F8-825A-E79412BDCB9D}" type="pres">
      <dgm:prSet presAssocID="{BF45A660-062C-431B-840D-AD9F5E6BAA74}" presName="parentText" presStyleLbl="node1" presStyleIdx="6" presStyleCnt="7">
        <dgm:presLayoutVars>
          <dgm:chMax val="0"/>
          <dgm:bulletEnabled val="1"/>
        </dgm:presLayoutVars>
      </dgm:prSet>
      <dgm:spPr/>
    </dgm:pt>
  </dgm:ptLst>
  <dgm:cxnLst>
    <dgm:cxn modelId="{71340D35-B492-414B-9DFB-1CD605F86F1E}" type="presOf" srcId="{91A78737-FEFD-44D0-A543-F8FA38BA9340}" destId="{FC2EC4DF-6FC0-4B6D-948D-B5B89BE44E26}" srcOrd="0" destOrd="0" presId="urn:microsoft.com/office/officeart/2005/8/layout/vList2"/>
    <dgm:cxn modelId="{1943033A-F632-4C90-B0BA-8F4C3CFB2EF9}" srcId="{A883412E-ACDF-4959-8E89-1CA4D255C348}" destId="{97139F7C-8A02-425E-9990-07F1C9F08FF2}" srcOrd="4" destOrd="0" parTransId="{908687EF-B7EC-4F40-A5C2-5E1EC0BB1B18}" sibTransId="{771AB38F-71B1-45CE-97E0-CCF2C9BB7DB7}"/>
    <dgm:cxn modelId="{E6369E3F-091C-4118-AD25-E4A60EBAAD5B}" type="presOf" srcId="{17B918CE-85F2-478C-9036-6C9A929D3D07}" destId="{0FBEE360-F2B0-4B74-8C0E-DBD07E30DE30}" srcOrd="0" destOrd="0" presId="urn:microsoft.com/office/officeart/2005/8/layout/vList2"/>
    <dgm:cxn modelId="{537B1565-A37C-4E95-8ACF-14D9AE3F9650}" srcId="{A883412E-ACDF-4959-8E89-1CA4D255C348}" destId="{BF45A660-062C-431B-840D-AD9F5E6BAA74}" srcOrd="6" destOrd="0" parTransId="{26563334-F2D7-44F2-979C-4D945AC20117}" sibTransId="{9C6E3A58-36D4-4FFF-BD11-C77746B292ED}"/>
    <dgm:cxn modelId="{7EF29065-99A9-4559-9CD6-22EE8AF77E19}" type="presOf" srcId="{D6E1FE59-6413-4D23-ADF1-73C444469E24}" destId="{FE8855E1-9801-4395-B7C6-FA688ADBCBBF}" srcOrd="0" destOrd="0" presId="urn:microsoft.com/office/officeart/2005/8/layout/vList2"/>
    <dgm:cxn modelId="{C75FFF79-78DB-4D28-B999-A5E0405B1378}" type="presOf" srcId="{A883412E-ACDF-4959-8E89-1CA4D255C348}" destId="{D69812CA-2D07-41ED-82C9-3A1C83F3ECDE}" srcOrd="0" destOrd="0" presId="urn:microsoft.com/office/officeart/2005/8/layout/vList2"/>
    <dgm:cxn modelId="{5541DF7B-54B2-4EF7-BF98-37CCAC4C699F}" srcId="{A883412E-ACDF-4959-8E89-1CA4D255C348}" destId="{91A78737-FEFD-44D0-A543-F8FA38BA9340}" srcOrd="3" destOrd="0" parTransId="{CBAD6B5F-D63C-4F12-81CE-155988697765}" sibTransId="{06F1F67F-A25D-4B46-8DF2-E5D30E41E685}"/>
    <dgm:cxn modelId="{122F7884-7B55-4FBB-B757-F35C7D9B8031}" type="presOf" srcId="{BF45A660-062C-431B-840D-AD9F5E6BAA74}" destId="{396567AA-2892-45F8-825A-E79412BDCB9D}" srcOrd="0" destOrd="0" presId="urn:microsoft.com/office/officeart/2005/8/layout/vList2"/>
    <dgm:cxn modelId="{3F651E9F-10A3-46CD-A87F-5CE781F71D2A}" srcId="{A883412E-ACDF-4959-8E89-1CA4D255C348}" destId="{E2D9E5E0-9A7B-40B1-9FE1-8644EC9DED35}" srcOrd="5" destOrd="0" parTransId="{668646D7-2C77-4E0A-B5C5-6A4DDDD01053}" sibTransId="{B84DC1F5-7DBE-4786-AC07-680BDB9D4775}"/>
    <dgm:cxn modelId="{46F189A0-920A-4E90-B0D9-667E1724FA0A}" srcId="{A883412E-ACDF-4959-8E89-1CA4D255C348}" destId="{17B918CE-85F2-478C-9036-6C9A929D3D07}" srcOrd="0" destOrd="0" parTransId="{845874EA-126E-413B-AE96-00506A3222C9}" sibTransId="{2636BFAF-30FA-4D59-A00D-0CE4022070B5}"/>
    <dgm:cxn modelId="{616500AC-B5B0-4B34-94A0-DAE3808BAA03}" srcId="{A883412E-ACDF-4959-8E89-1CA4D255C348}" destId="{D6E1FE59-6413-4D23-ADF1-73C444469E24}" srcOrd="1" destOrd="0" parTransId="{B0304EF4-3B8B-4845-9742-42332604DCCD}" sibTransId="{18823E15-1AFB-45C9-8FE6-0319DA47F463}"/>
    <dgm:cxn modelId="{962C0AB3-67A6-481D-83D2-83D289DD9CE0}" type="presOf" srcId="{E2D9E5E0-9A7B-40B1-9FE1-8644EC9DED35}" destId="{46D4241A-2F72-4FA1-B7CB-0C6FB51A853E}" srcOrd="0" destOrd="0" presId="urn:microsoft.com/office/officeart/2005/8/layout/vList2"/>
    <dgm:cxn modelId="{D28212CA-5479-4153-B50E-51E2D2EC62AA}" type="presOf" srcId="{0CB1741D-263A-4850-9638-3A7FF22A2123}" destId="{F2325B09-D348-400E-A1EE-5A210F57C0A3}" srcOrd="0" destOrd="0" presId="urn:microsoft.com/office/officeart/2005/8/layout/vList2"/>
    <dgm:cxn modelId="{7E5302D6-9140-4FF7-AF1E-E457B1298AF7}" srcId="{A883412E-ACDF-4959-8E89-1CA4D255C348}" destId="{0CB1741D-263A-4850-9638-3A7FF22A2123}" srcOrd="2" destOrd="0" parTransId="{B55228A0-FCC7-4542-94CD-13B21283E877}" sibTransId="{6C062D25-644E-4002-A373-0D0EF8B5956F}"/>
    <dgm:cxn modelId="{FE42CBDB-F869-4D48-B31F-703B42BE4FEB}" type="presOf" srcId="{97139F7C-8A02-425E-9990-07F1C9F08FF2}" destId="{F95A9924-0041-4BC8-8E45-6DD14F055659}" srcOrd="0" destOrd="0" presId="urn:microsoft.com/office/officeart/2005/8/layout/vList2"/>
    <dgm:cxn modelId="{C8145A17-7AF3-4F4C-B033-4416E0BC47F5}" type="presParOf" srcId="{D69812CA-2D07-41ED-82C9-3A1C83F3ECDE}" destId="{0FBEE360-F2B0-4B74-8C0E-DBD07E30DE30}" srcOrd="0" destOrd="0" presId="urn:microsoft.com/office/officeart/2005/8/layout/vList2"/>
    <dgm:cxn modelId="{B57B839A-18FF-4A63-8734-F16AF84082E9}" type="presParOf" srcId="{D69812CA-2D07-41ED-82C9-3A1C83F3ECDE}" destId="{F8509D33-D5C6-4B92-BFA7-ACDF4CBDDA2B}" srcOrd="1" destOrd="0" presId="urn:microsoft.com/office/officeart/2005/8/layout/vList2"/>
    <dgm:cxn modelId="{F87C4E44-6070-481C-A1C1-27988AD69F53}" type="presParOf" srcId="{D69812CA-2D07-41ED-82C9-3A1C83F3ECDE}" destId="{FE8855E1-9801-4395-B7C6-FA688ADBCBBF}" srcOrd="2" destOrd="0" presId="urn:microsoft.com/office/officeart/2005/8/layout/vList2"/>
    <dgm:cxn modelId="{A9FC543C-DB02-4386-B312-45F27730D5BC}" type="presParOf" srcId="{D69812CA-2D07-41ED-82C9-3A1C83F3ECDE}" destId="{4F092D50-5F02-4065-9F05-BDBB2556EF16}" srcOrd="3" destOrd="0" presId="urn:microsoft.com/office/officeart/2005/8/layout/vList2"/>
    <dgm:cxn modelId="{CEB2D3B4-29AE-4972-9924-9DF30112757A}" type="presParOf" srcId="{D69812CA-2D07-41ED-82C9-3A1C83F3ECDE}" destId="{F2325B09-D348-400E-A1EE-5A210F57C0A3}" srcOrd="4" destOrd="0" presId="urn:microsoft.com/office/officeart/2005/8/layout/vList2"/>
    <dgm:cxn modelId="{EFD7578F-AFAE-425E-8766-C220084AC795}" type="presParOf" srcId="{D69812CA-2D07-41ED-82C9-3A1C83F3ECDE}" destId="{1AFB1E52-30F0-4771-B0C4-70E76340B358}" srcOrd="5" destOrd="0" presId="urn:microsoft.com/office/officeart/2005/8/layout/vList2"/>
    <dgm:cxn modelId="{982F4463-7B21-4E97-835E-0EBA8191CAFF}" type="presParOf" srcId="{D69812CA-2D07-41ED-82C9-3A1C83F3ECDE}" destId="{FC2EC4DF-6FC0-4B6D-948D-B5B89BE44E26}" srcOrd="6" destOrd="0" presId="urn:microsoft.com/office/officeart/2005/8/layout/vList2"/>
    <dgm:cxn modelId="{185D57A0-0518-4212-B074-DC0B4C4E84F9}" type="presParOf" srcId="{D69812CA-2D07-41ED-82C9-3A1C83F3ECDE}" destId="{FD153865-C442-4669-9D93-0353CF227F89}" srcOrd="7" destOrd="0" presId="urn:microsoft.com/office/officeart/2005/8/layout/vList2"/>
    <dgm:cxn modelId="{35593DD6-B695-4AB1-93F0-C5374D3EA684}" type="presParOf" srcId="{D69812CA-2D07-41ED-82C9-3A1C83F3ECDE}" destId="{F95A9924-0041-4BC8-8E45-6DD14F055659}" srcOrd="8" destOrd="0" presId="urn:microsoft.com/office/officeart/2005/8/layout/vList2"/>
    <dgm:cxn modelId="{5318C9E0-4CE1-4267-8336-9D90FC8CCA5D}" type="presParOf" srcId="{D69812CA-2D07-41ED-82C9-3A1C83F3ECDE}" destId="{2FC93C5F-01F3-4FF2-8724-4379D8435F59}" srcOrd="9" destOrd="0" presId="urn:microsoft.com/office/officeart/2005/8/layout/vList2"/>
    <dgm:cxn modelId="{EC8A6764-7A24-41C2-9096-793E50D02594}" type="presParOf" srcId="{D69812CA-2D07-41ED-82C9-3A1C83F3ECDE}" destId="{46D4241A-2F72-4FA1-B7CB-0C6FB51A853E}" srcOrd="10" destOrd="0" presId="urn:microsoft.com/office/officeart/2005/8/layout/vList2"/>
    <dgm:cxn modelId="{496023A2-2886-4F87-AD88-8146B465851F}" type="presParOf" srcId="{D69812CA-2D07-41ED-82C9-3A1C83F3ECDE}" destId="{941C3E03-AF2E-4DFB-9913-5BDB97A8A207}" srcOrd="11" destOrd="0" presId="urn:microsoft.com/office/officeart/2005/8/layout/vList2"/>
    <dgm:cxn modelId="{BFA5B3E7-A092-48FE-A917-959CF4711EFE}" type="presParOf" srcId="{D69812CA-2D07-41ED-82C9-3A1C83F3ECDE}" destId="{396567AA-2892-45F8-825A-E79412BDCB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EE360-F2B0-4B74-8C0E-DBD07E30DE30}">
      <dsp:nvSpPr>
        <dsp:cNvPr id="0" name=""/>
        <dsp:cNvSpPr/>
      </dsp:nvSpPr>
      <dsp:spPr>
        <a:xfrm>
          <a:off x="0" y="46156"/>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Ons Team</a:t>
          </a:r>
        </a:p>
      </dsp:txBody>
      <dsp:txXfrm>
        <a:off x="26930" y="73086"/>
        <a:ext cx="10605250" cy="497795"/>
      </dsp:txXfrm>
    </dsp:sp>
    <dsp:sp modelId="{FE8855E1-9801-4395-B7C6-FA688ADBCBBF}">
      <dsp:nvSpPr>
        <dsp:cNvPr id="0" name=""/>
        <dsp:cNvSpPr/>
      </dsp:nvSpPr>
      <dsp:spPr>
        <a:xfrm>
          <a:off x="0" y="664051"/>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 </a:t>
          </a:r>
          <a:r>
            <a:rPr lang="en-US" sz="2300" kern="1200" dirty="0" err="1"/>
            <a:t>Opdracht</a:t>
          </a:r>
          <a:r>
            <a:rPr lang="en-US" sz="2300" kern="1200" dirty="0"/>
            <a:t> en –</a:t>
          </a:r>
          <a:r>
            <a:rPr lang="en-US" sz="2300" kern="1200" dirty="0" err="1"/>
            <a:t>gever</a:t>
          </a:r>
          <a:endParaRPr lang="en-US" sz="2300" kern="1200" dirty="0"/>
        </a:p>
      </dsp:txBody>
      <dsp:txXfrm>
        <a:off x="26930" y="690981"/>
        <a:ext cx="10605250" cy="497795"/>
      </dsp:txXfrm>
    </dsp:sp>
    <dsp:sp modelId="{F2325B09-D348-400E-A1EE-5A210F57C0A3}">
      <dsp:nvSpPr>
        <dsp:cNvPr id="0" name=""/>
        <dsp:cNvSpPr/>
      </dsp:nvSpPr>
      <dsp:spPr>
        <a:xfrm>
          <a:off x="0" y="1281946"/>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Onderzoekvraag</a:t>
          </a:r>
          <a:endParaRPr lang="en-US" sz="2300" kern="1200" dirty="0"/>
        </a:p>
      </dsp:txBody>
      <dsp:txXfrm>
        <a:off x="26930" y="1308876"/>
        <a:ext cx="10605250" cy="497795"/>
      </dsp:txXfrm>
    </dsp:sp>
    <dsp:sp modelId="{FC2EC4DF-6FC0-4B6D-948D-B5B89BE44E26}">
      <dsp:nvSpPr>
        <dsp:cNvPr id="0" name=""/>
        <dsp:cNvSpPr/>
      </dsp:nvSpPr>
      <dsp:spPr>
        <a:xfrm>
          <a:off x="0" y="1899841"/>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Bronnen</a:t>
          </a:r>
          <a:endParaRPr lang="en-US" sz="2300" kern="1200" dirty="0"/>
        </a:p>
      </dsp:txBody>
      <dsp:txXfrm>
        <a:off x="26930" y="1926771"/>
        <a:ext cx="10605250" cy="497795"/>
      </dsp:txXfrm>
    </dsp:sp>
    <dsp:sp modelId="{F95A9924-0041-4BC8-8E45-6DD14F055659}">
      <dsp:nvSpPr>
        <dsp:cNvPr id="0" name=""/>
        <dsp:cNvSpPr/>
      </dsp:nvSpPr>
      <dsp:spPr>
        <a:xfrm>
          <a:off x="0" y="2517736"/>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Het Ontwerp</a:t>
          </a:r>
        </a:p>
      </dsp:txBody>
      <dsp:txXfrm>
        <a:off x="26930" y="2544666"/>
        <a:ext cx="10605250" cy="497795"/>
      </dsp:txXfrm>
    </dsp:sp>
    <dsp:sp modelId="{46D4241A-2F72-4FA1-B7CB-0C6FB51A853E}">
      <dsp:nvSpPr>
        <dsp:cNvPr id="0" name=""/>
        <dsp:cNvSpPr/>
      </dsp:nvSpPr>
      <dsp:spPr>
        <a:xfrm>
          <a:off x="0" y="3135631"/>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Uitslag/conclusie</a:t>
          </a:r>
        </a:p>
      </dsp:txBody>
      <dsp:txXfrm>
        <a:off x="26930" y="3162561"/>
        <a:ext cx="10605250" cy="497795"/>
      </dsp:txXfrm>
    </dsp:sp>
    <dsp:sp modelId="{396567AA-2892-45F8-825A-E79412BDCB9D}">
      <dsp:nvSpPr>
        <dsp:cNvPr id="0" name=""/>
        <dsp:cNvSpPr/>
      </dsp:nvSpPr>
      <dsp:spPr>
        <a:xfrm>
          <a:off x="0" y="3753526"/>
          <a:ext cx="106591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Einde</a:t>
          </a:r>
        </a:p>
      </dsp:txBody>
      <dsp:txXfrm>
        <a:off x="26930" y="3780456"/>
        <a:ext cx="1060525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6/19/2021</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695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6/19/2021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9994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6/19/2021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9079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6/19/2021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495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6/19/2021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08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6/19/2021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0294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6/19/2021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5990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6/19/2021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3816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6/19/2021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452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6/19/2021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9821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6/19/2021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5992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6/19/2021</a:t>
            </a:fld>
            <a:endParaRPr lang="en-US" sz="100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342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16" name="Picture 15" descr="Usain Bolt | Usain bolt, Usain bolt running, Sport quotes">
            <a:extLst>
              <a:ext uri="{FF2B5EF4-FFF2-40B4-BE49-F238E27FC236}">
                <a16:creationId xmlns:a16="http://schemas.microsoft.com/office/drawing/2014/main" id="{692BB631-6C30-4982-95F4-B84FB83A8ED3}"/>
              </a:ext>
            </a:extLst>
          </p:cNvPr>
          <p:cNvPicPr/>
          <p:nvPr/>
        </p:nvPicPr>
        <p:blipFill rotWithShape="1">
          <a:blip r:embed="rId2">
            <a:alphaModFix amt="40000"/>
            <a:extLst>
              <a:ext uri="{28A0092B-C50C-407E-A947-70E740481C1C}">
                <a14:useLocalDpi xmlns:a14="http://schemas.microsoft.com/office/drawing/2010/main" val="0"/>
              </a:ext>
            </a:extLst>
          </a:blip>
          <a:srcRect t="7830" r="-1" b="17150"/>
          <a:stretch/>
        </p:blipFill>
        <p:spPr>
          <a:xfrm>
            <a:off x="1525" y="10"/>
            <a:ext cx="12188951" cy="6857990"/>
          </a:xfrm>
          <a:prstGeom prst="rect">
            <a:avLst/>
          </a:prstGeom>
        </p:spPr>
      </p:pic>
      <p:grpSp>
        <p:nvGrpSpPr>
          <p:cNvPr id="36"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7" name="Oval 3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36F92E8-F11B-47AD-BF4D-FF8C8F53965A}"/>
              </a:ext>
            </a:extLst>
          </p:cNvPr>
          <p:cNvSpPr>
            <a:spLocks noGrp="1"/>
          </p:cNvSpPr>
          <p:nvPr>
            <p:ph type="ctrTitle"/>
          </p:nvPr>
        </p:nvSpPr>
        <p:spPr>
          <a:xfrm>
            <a:off x="2562606" y="1122363"/>
            <a:ext cx="7063739" cy="2387600"/>
          </a:xfrm>
        </p:spPr>
        <p:txBody>
          <a:bodyPr>
            <a:normAutofit/>
          </a:bodyPr>
          <a:lstStyle/>
          <a:p>
            <a:r>
              <a:rPr lang="en-US">
                <a:solidFill>
                  <a:srgbClr val="FFFFFF"/>
                </a:solidFill>
              </a:rPr>
              <a:t>S.K.A.B Machine</a:t>
            </a:r>
            <a:endParaRPr lang="nl-NL">
              <a:solidFill>
                <a:srgbClr val="FFFFFF"/>
              </a:solidFill>
            </a:endParaRPr>
          </a:p>
        </p:txBody>
      </p:sp>
      <p:sp>
        <p:nvSpPr>
          <p:cNvPr id="3" name="Subtitle 2">
            <a:extLst>
              <a:ext uri="{FF2B5EF4-FFF2-40B4-BE49-F238E27FC236}">
                <a16:creationId xmlns:a16="http://schemas.microsoft.com/office/drawing/2014/main" id="{B81D6878-90F4-4C20-9130-9F453122221D}"/>
              </a:ext>
            </a:extLst>
          </p:cNvPr>
          <p:cNvSpPr>
            <a:spLocks noGrp="1"/>
          </p:cNvSpPr>
          <p:nvPr>
            <p:ph type="subTitle" idx="1"/>
          </p:nvPr>
        </p:nvSpPr>
        <p:spPr>
          <a:xfrm>
            <a:off x="2562606" y="3602038"/>
            <a:ext cx="7063739" cy="1655762"/>
          </a:xfrm>
        </p:spPr>
        <p:txBody>
          <a:bodyPr>
            <a:normAutofit/>
          </a:bodyPr>
          <a:lstStyle/>
          <a:p>
            <a:r>
              <a:rPr lang="en-US">
                <a:solidFill>
                  <a:srgbClr val="FFFFFF"/>
                </a:solidFill>
              </a:rPr>
              <a:t>Door: Sam, Kees, Anatoli en Bao Jian</a:t>
            </a:r>
            <a:endParaRPr lang="nl-NL">
              <a:solidFill>
                <a:srgbClr val="FFFFFF"/>
              </a:solidFill>
            </a:endParaRPr>
          </a:p>
        </p:txBody>
      </p:sp>
    </p:spTree>
    <p:extLst>
      <p:ext uri="{BB962C8B-B14F-4D97-AF65-F5344CB8AC3E}">
        <p14:creationId xmlns:p14="http://schemas.microsoft.com/office/powerpoint/2010/main" val="2041645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3372-D956-4A95-BEBA-2555FF4FB926}"/>
              </a:ext>
            </a:extLst>
          </p:cNvPr>
          <p:cNvSpPr>
            <a:spLocks noGrp="1"/>
          </p:cNvSpPr>
          <p:nvPr>
            <p:ph type="title"/>
          </p:nvPr>
        </p:nvSpPr>
        <p:spPr/>
        <p:txBody>
          <a:bodyPr/>
          <a:lstStyle/>
          <a:p>
            <a:pPr algn="ctr"/>
            <a:r>
              <a:rPr lang="en-US"/>
              <a:t>Inhoudsopgave</a:t>
            </a:r>
            <a:endParaRPr lang="nl-NL"/>
          </a:p>
        </p:txBody>
      </p:sp>
      <p:graphicFrame>
        <p:nvGraphicFramePr>
          <p:cNvPr id="23" name="Content Placeholder 2">
            <a:extLst>
              <a:ext uri="{FF2B5EF4-FFF2-40B4-BE49-F238E27FC236}">
                <a16:creationId xmlns:a16="http://schemas.microsoft.com/office/drawing/2014/main" id="{B0866F6F-8DEC-4A14-AAAF-127EDDAB9585}"/>
              </a:ext>
            </a:extLst>
          </p:cNvPr>
          <p:cNvGraphicFramePr>
            <a:graphicFrameLocks noGrp="1"/>
          </p:cNvGraphicFramePr>
          <p:nvPr>
            <p:ph idx="1"/>
            <p:extLst>
              <p:ext uri="{D42A27DB-BD31-4B8C-83A1-F6EECF244321}">
                <p14:modId xmlns:p14="http://schemas.microsoft.com/office/powerpoint/2010/main" val="3098024784"/>
              </p:ext>
            </p:extLst>
          </p:nvPr>
        </p:nvGraphicFramePr>
        <p:xfrm>
          <a:off x="777240" y="1825625"/>
          <a:ext cx="1065911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475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8BA3351B-3BDE-46A5-AF51-B115ABAA75F6}"/>
              </a:ext>
            </a:extLst>
          </p:cNvPr>
          <p:cNvSpPr>
            <a:spLocks noGrp="1"/>
          </p:cNvSpPr>
          <p:nvPr>
            <p:ph type="title"/>
          </p:nvPr>
        </p:nvSpPr>
        <p:spPr>
          <a:xfrm>
            <a:off x="777240" y="777240"/>
            <a:ext cx="4606280" cy="2493876"/>
          </a:xfrm>
        </p:spPr>
        <p:txBody>
          <a:bodyPr anchor="b">
            <a:normAutofit/>
          </a:bodyPr>
          <a:lstStyle/>
          <a:p>
            <a:r>
              <a:rPr lang="en-US" sz="4400"/>
              <a:t>Ons Team</a:t>
            </a:r>
            <a:endParaRPr lang="nl-NL" sz="4400"/>
          </a:p>
        </p:txBody>
      </p:sp>
      <p:sp>
        <p:nvSpPr>
          <p:cNvPr id="3" name="Content Placeholder 2">
            <a:extLst>
              <a:ext uri="{FF2B5EF4-FFF2-40B4-BE49-F238E27FC236}">
                <a16:creationId xmlns:a16="http://schemas.microsoft.com/office/drawing/2014/main" id="{1AE611CB-D88C-4105-BED0-6B1881FB6E05}"/>
              </a:ext>
            </a:extLst>
          </p:cNvPr>
          <p:cNvSpPr>
            <a:spLocks noGrp="1"/>
          </p:cNvSpPr>
          <p:nvPr>
            <p:ph idx="1"/>
          </p:nvPr>
        </p:nvSpPr>
        <p:spPr>
          <a:xfrm>
            <a:off x="777240" y="3428999"/>
            <a:ext cx="4606280" cy="2747963"/>
          </a:xfrm>
        </p:spPr>
        <p:txBody>
          <a:bodyPr anchor="t">
            <a:normAutofit/>
          </a:bodyPr>
          <a:lstStyle/>
          <a:p>
            <a:r>
              <a:rPr lang="nl-NL" sz="1800"/>
              <a:t>Sam Schickler</a:t>
            </a:r>
          </a:p>
          <a:p>
            <a:r>
              <a:rPr lang="nl-NL" sz="1800"/>
              <a:t>Kees Scholten</a:t>
            </a:r>
          </a:p>
          <a:p>
            <a:r>
              <a:rPr lang="nl-NL" sz="1800"/>
              <a:t>Anatoli Zima </a:t>
            </a:r>
          </a:p>
          <a:p>
            <a:r>
              <a:rPr lang="nl-NL" sz="1800"/>
              <a:t>Boa Jian Rispens</a:t>
            </a:r>
          </a:p>
        </p:txBody>
      </p:sp>
      <p:grpSp>
        <p:nvGrpSpPr>
          <p:cNvPr id="47"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48" name="Oval 47">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group of people sitting on a bench&#10;&#10;Description automatically generated">
            <a:extLst>
              <a:ext uri="{FF2B5EF4-FFF2-40B4-BE49-F238E27FC236}">
                <a16:creationId xmlns:a16="http://schemas.microsoft.com/office/drawing/2014/main" id="{28553A96-F4F5-4FD0-8947-613A874CE44C}"/>
              </a:ext>
            </a:extLst>
          </p:cNvPr>
          <p:cNvPicPr>
            <a:picLocks noChangeAspect="1"/>
          </p:cNvPicPr>
          <p:nvPr/>
        </p:nvPicPr>
        <p:blipFill rotWithShape="1">
          <a:blip r:embed="rId2">
            <a:extLst>
              <a:ext uri="{28A0092B-C50C-407E-A947-70E740481C1C}">
                <a14:useLocalDpi xmlns:a14="http://schemas.microsoft.com/office/drawing/2010/main" val="0"/>
              </a:ext>
            </a:extLst>
          </a:blip>
          <a:srcRect t="11268" b="13732"/>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36208108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2">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4">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23F06C4-B8A8-4090-905D-0DC4DFABE38E}"/>
              </a:ext>
            </a:extLst>
          </p:cNvPr>
          <p:cNvSpPr>
            <a:spLocks noGrp="1"/>
          </p:cNvSpPr>
          <p:nvPr>
            <p:ph type="title"/>
          </p:nvPr>
        </p:nvSpPr>
        <p:spPr>
          <a:xfrm>
            <a:off x="621841" y="443964"/>
            <a:ext cx="5231387" cy="776250"/>
          </a:xfrm>
        </p:spPr>
        <p:txBody>
          <a:bodyPr anchor="b">
            <a:normAutofit fontScale="90000"/>
          </a:bodyPr>
          <a:lstStyle/>
          <a:p>
            <a:pPr algn="ctr"/>
            <a:r>
              <a:rPr lang="nl-NL" sz="4400"/>
              <a:t>De Opdracht en -gever   </a:t>
            </a:r>
          </a:p>
        </p:txBody>
      </p:sp>
      <p:sp>
        <p:nvSpPr>
          <p:cNvPr id="1030" name="Content Placeholder 1029">
            <a:extLst>
              <a:ext uri="{FF2B5EF4-FFF2-40B4-BE49-F238E27FC236}">
                <a16:creationId xmlns:a16="http://schemas.microsoft.com/office/drawing/2014/main" id="{0A6DDD98-1328-4EF8-B6A8-90676037FE1C}"/>
              </a:ext>
            </a:extLst>
          </p:cNvPr>
          <p:cNvSpPr>
            <a:spLocks noGrp="1"/>
          </p:cNvSpPr>
          <p:nvPr>
            <p:ph idx="1"/>
          </p:nvPr>
        </p:nvSpPr>
        <p:spPr>
          <a:xfrm>
            <a:off x="755650" y="1519673"/>
            <a:ext cx="5097578" cy="4736870"/>
          </a:xfrm>
        </p:spPr>
        <p:txBody>
          <a:bodyPr anchor="t">
            <a:normAutofit/>
          </a:bodyPr>
          <a:lstStyle/>
          <a:p>
            <a:r>
              <a:rPr lang="nl-NL" sz="1800" dirty="0">
                <a:effectLst/>
                <a:latin typeface="Calibri" panose="020F0502020204030204" pitchFamily="34" charset="0"/>
                <a:ea typeface="Calibri" panose="020F0502020204030204" pitchFamily="34" charset="0"/>
                <a:cs typeface="Segoe UI" panose="020B0502040204020203" pitchFamily="34" charset="0"/>
              </a:rPr>
              <a:t>In deze opdracht moesten we een trainingsmiddel/ trainingsmethode ontwerpen voor onze eigen gekozen sport.</a:t>
            </a:r>
          </a:p>
          <a:p>
            <a:r>
              <a:rPr lang="nl-NL" sz="1800" dirty="0">
                <a:latin typeface="Calibri" panose="020F0502020204030204" pitchFamily="34" charset="0"/>
                <a:ea typeface="Calibri" panose="020F0502020204030204" pitchFamily="34" charset="0"/>
                <a:cs typeface="Segoe UI" panose="020B0502040204020203" pitchFamily="34" charset="0"/>
              </a:rPr>
              <a:t>O</a:t>
            </a:r>
            <a:r>
              <a:rPr lang="nl-NL" sz="1800" dirty="0">
                <a:effectLst/>
                <a:latin typeface="Calibri" panose="020F0502020204030204" pitchFamily="34" charset="0"/>
                <a:ea typeface="Calibri" panose="020F0502020204030204" pitchFamily="34" charset="0"/>
                <a:cs typeface="Segoe UI" panose="020B0502040204020203" pitchFamily="34" charset="0"/>
              </a:rPr>
              <a:t>ns product moest voldoen aan de eisen van onze opdrachtgever.</a:t>
            </a:r>
          </a:p>
          <a:p>
            <a:endParaRPr lang="nl-NL" sz="1800" dirty="0">
              <a:effectLst/>
              <a:latin typeface="Calibri" panose="020F0502020204030204" pitchFamily="34" charset="0"/>
              <a:ea typeface="Calibri" panose="020F0502020204030204" pitchFamily="34" charset="0"/>
              <a:cs typeface="Segoe UI" panose="020B0502040204020203" pitchFamily="34" charset="0"/>
            </a:endParaRPr>
          </a:p>
          <a:p>
            <a:r>
              <a:rPr lang="nl-NL" sz="1800" dirty="0">
                <a:latin typeface="Calibri" panose="020F0502020204030204" pitchFamily="34" charset="0"/>
                <a:cs typeface="Segoe UI" panose="020B0502040204020203" pitchFamily="34" charset="0"/>
              </a:rPr>
              <a:t>Onze opdrachtgever is </a:t>
            </a:r>
            <a:r>
              <a:rPr lang="en-US" sz="1800" dirty="0"/>
              <a:t>Sylvester Tanoh.</a:t>
            </a:r>
          </a:p>
          <a:p>
            <a:r>
              <a:rPr lang="en-US" sz="1800" dirty="0"/>
              <a:t>Sylvester is een trainer </a:t>
            </a:r>
            <a:r>
              <a:rPr lang="en-US" sz="1800" dirty="0" err="1"/>
              <a:t>bij</a:t>
            </a:r>
            <a:r>
              <a:rPr lang="en-US" sz="1800" dirty="0"/>
              <a:t> de club AV23. </a:t>
            </a:r>
          </a:p>
          <a:p>
            <a:r>
              <a:rPr lang="en-US" sz="1800" dirty="0"/>
              <a:t>We </a:t>
            </a:r>
            <a:r>
              <a:rPr lang="en-US" sz="1800" dirty="0" err="1"/>
              <a:t>hebben</a:t>
            </a:r>
            <a:r>
              <a:rPr lang="en-US" sz="1800" dirty="0"/>
              <a:t> twee </a:t>
            </a:r>
            <a:r>
              <a:rPr lang="en-US" sz="1800" dirty="0" err="1"/>
              <a:t>zoomcalls</a:t>
            </a:r>
            <a:r>
              <a:rPr lang="en-US" sz="1800" dirty="0"/>
              <a:t> met Sylvester </a:t>
            </a:r>
            <a:r>
              <a:rPr lang="en-US" sz="1800" dirty="0" err="1"/>
              <a:t>gedaan</a:t>
            </a:r>
            <a:r>
              <a:rPr lang="en-US" sz="1800" dirty="0"/>
              <a:t> </a:t>
            </a:r>
            <a:r>
              <a:rPr lang="en-US" sz="1800" dirty="0" err="1"/>
              <a:t>voor</a:t>
            </a:r>
            <a:r>
              <a:rPr lang="en-US" sz="1800" dirty="0"/>
              <a:t> feedback.</a:t>
            </a:r>
          </a:p>
          <a:p>
            <a:r>
              <a:rPr lang="en-US" sz="1800" dirty="0" err="1"/>
              <a:t>Zijn</a:t>
            </a:r>
            <a:r>
              <a:rPr lang="en-US" sz="1800" dirty="0"/>
              <a:t> feedback was </a:t>
            </a:r>
            <a:r>
              <a:rPr lang="en-US" sz="1800" dirty="0" err="1"/>
              <a:t>nuttig</a:t>
            </a:r>
            <a:r>
              <a:rPr lang="en-US" sz="1800" dirty="0"/>
              <a:t> en </a:t>
            </a:r>
            <a:r>
              <a:rPr lang="en-US" sz="1800" dirty="0" err="1"/>
              <a:t>interesant</a:t>
            </a:r>
            <a:r>
              <a:rPr lang="en-US" sz="1800" dirty="0"/>
              <a:t> om </a:t>
            </a:r>
            <a:r>
              <a:rPr lang="en-US" sz="1800" dirty="0" err="1"/>
              <a:t>te</a:t>
            </a:r>
            <a:r>
              <a:rPr lang="en-US" sz="1800" dirty="0"/>
              <a:t> </a:t>
            </a:r>
            <a:r>
              <a:rPr lang="en-US" sz="1800" dirty="0" err="1"/>
              <a:t>verwerken</a:t>
            </a:r>
            <a:r>
              <a:rPr lang="en-US" sz="1800" dirty="0"/>
              <a:t> in </a:t>
            </a:r>
            <a:r>
              <a:rPr lang="en-US" sz="1800" dirty="0" err="1"/>
              <a:t>ons</a:t>
            </a:r>
            <a:r>
              <a:rPr lang="en-US" sz="1800" dirty="0"/>
              <a:t> project.</a:t>
            </a:r>
          </a:p>
          <a:p>
            <a:endParaRPr lang="en-US" sz="1800" dirty="0"/>
          </a:p>
        </p:txBody>
      </p:sp>
      <p:sp>
        <p:nvSpPr>
          <p:cNvPr id="1031"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grpSp>
        <p:nvGrpSpPr>
          <p:cNvPr id="1032"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033" name="Oval 79">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80">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81">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82">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83">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Atletiek Vereniging 1923 – atletiek en hardlopen in Amsterdam-Oost, IJburg,  Diemen en Weesp">
            <a:extLst>
              <a:ext uri="{FF2B5EF4-FFF2-40B4-BE49-F238E27FC236}">
                <a16:creationId xmlns:a16="http://schemas.microsoft.com/office/drawing/2014/main" id="{C0B20AB3-EB34-4A6A-8F2B-AD76E4E45A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9594" y="2494866"/>
            <a:ext cx="3536756" cy="350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56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96E11-4820-4202-84E0-0B1163B84D49}"/>
              </a:ext>
            </a:extLst>
          </p:cNvPr>
          <p:cNvSpPr>
            <a:spLocks noGrp="1"/>
          </p:cNvSpPr>
          <p:nvPr>
            <p:ph type="title"/>
          </p:nvPr>
        </p:nvSpPr>
        <p:spPr/>
        <p:txBody>
          <a:bodyPr/>
          <a:lstStyle/>
          <a:p>
            <a:r>
              <a:rPr lang="nl-NL"/>
              <a:t>Onderzoekvraag</a:t>
            </a:r>
          </a:p>
        </p:txBody>
      </p:sp>
      <p:sp>
        <p:nvSpPr>
          <p:cNvPr id="3" name="Tijdelijke aanduiding voor inhoud 2">
            <a:extLst>
              <a:ext uri="{FF2B5EF4-FFF2-40B4-BE49-F238E27FC236}">
                <a16:creationId xmlns:a16="http://schemas.microsoft.com/office/drawing/2014/main" id="{2896EC7D-6CDA-42D7-9354-8D40B7261134}"/>
              </a:ext>
            </a:extLst>
          </p:cNvPr>
          <p:cNvSpPr>
            <a:spLocks noGrp="1"/>
          </p:cNvSpPr>
          <p:nvPr>
            <p:ph idx="1"/>
          </p:nvPr>
        </p:nvSpPr>
        <p:spPr/>
        <p:txBody>
          <a:bodyPr vert="horz" lIns="91440" tIns="45720" rIns="91440" bIns="45720" rtlCol="0" anchor="t">
            <a:normAutofit fontScale="92500" lnSpcReduction="20000"/>
          </a:bodyPr>
          <a:lstStyle/>
          <a:p>
            <a:r>
              <a:rPr lang="nl-NL" b="1" dirty="0"/>
              <a:t> Hoe kunnen we de explosiviteit en reactiesnelheid verbeteren op de 100 meter sprint?</a:t>
            </a:r>
          </a:p>
          <a:p>
            <a:endParaRPr lang="nl-NL" b="1" dirty="0"/>
          </a:p>
          <a:p>
            <a:r>
              <a:rPr lang="nl-NL" b="1" dirty="0"/>
              <a:t>Onze hypothese: Wij denken dat het zou kunnen met een apparaat waar je explosiviteit en reactiesnelheid samen kan voegen en dus 2 in 1 kan doen. </a:t>
            </a:r>
          </a:p>
          <a:p>
            <a:pPr>
              <a:buClr>
                <a:srgbClr val="467C7E"/>
              </a:buClr>
            </a:pPr>
            <a:endParaRPr lang="nl-NL" dirty="0">
              <a:cs typeface="Calibri"/>
            </a:endParaRPr>
          </a:p>
          <a:p>
            <a:pPr>
              <a:buClr>
                <a:srgbClr val="467C7E"/>
              </a:buClr>
            </a:pPr>
            <a:r>
              <a:rPr lang="nl-NL" dirty="0">
                <a:cs typeface="Calibri"/>
              </a:rPr>
              <a:t>Deze vraag vroegen we aan onze opdrachtgever en ook opgezocht in google. Ze noemde een aantal punten die belangrijk zijn op de 100 meter sprint. Zo kwamen de volgende punten naar voren:</a:t>
            </a:r>
          </a:p>
          <a:p>
            <a:pPr marL="457200" indent="-457200">
              <a:buClr>
                <a:srgbClr val="467C7E"/>
              </a:buClr>
              <a:buAutoNum type="arabicPeriod"/>
            </a:pPr>
            <a:r>
              <a:rPr lang="nl-NL" dirty="0">
                <a:cs typeface="Calibri"/>
              </a:rPr>
              <a:t>Explosiviteit</a:t>
            </a:r>
          </a:p>
          <a:p>
            <a:pPr marL="457200" indent="-457200">
              <a:buClr>
                <a:srgbClr val="467C7E"/>
              </a:buClr>
              <a:buAutoNum type="arabicPeriod"/>
            </a:pPr>
            <a:r>
              <a:rPr lang="nl-NL" dirty="0">
                <a:cs typeface="Calibri"/>
              </a:rPr>
              <a:t>Reactie</a:t>
            </a:r>
          </a:p>
          <a:p>
            <a:pPr marL="457200" indent="-457200">
              <a:buClr>
                <a:srgbClr val="467C7E"/>
              </a:buClr>
              <a:buAutoNum type="arabicPeriod"/>
            </a:pPr>
            <a:r>
              <a:rPr lang="nl-NL" dirty="0">
                <a:cs typeface="Calibri"/>
              </a:rPr>
              <a:t>Houding</a:t>
            </a:r>
          </a:p>
          <a:p>
            <a:pPr marL="457200" indent="-457200">
              <a:buClr>
                <a:srgbClr val="467C7E"/>
              </a:buClr>
              <a:buAutoNum type="arabicPeriod"/>
            </a:pPr>
            <a:r>
              <a:rPr lang="nl-NL" dirty="0">
                <a:cs typeface="Calibri"/>
              </a:rPr>
              <a:t>Conditie</a:t>
            </a:r>
          </a:p>
          <a:p>
            <a:pPr marL="457200" indent="-457200">
              <a:buClr>
                <a:srgbClr val="467C7E"/>
              </a:buClr>
              <a:buAutoNum type="arabicPeriod"/>
            </a:pPr>
            <a:r>
              <a:rPr lang="nl-NL" dirty="0">
                <a:cs typeface="Calibri"/>
              </a:rPr>
              <a:t>Veel trainen op kracht</a:t>
            </a:r>
          </a:p>
          <a:p>
            <a:pPr marL="457200" indent="-457200">
              <a:buClr>
                <a:srgbClr val="467C7E"/>
              </a:buClr>
              <a:buAutoNum type="arabicPeriod"/>
            </a:pPr>
            <a:r>
              <a:rPr lang="nl-NL" dirty="0">
                <a:cs typeface="Calibri"/>
              </a:rPr>
              <a:t>Constante snelheid (niet jezelf kapot rennen in de eerste 50 meter en dan de laatste 50 meter afrafelen zorg ervoor dat je constant blijft).</a:t>
            </a:r>
          </a:p>
          <a:p>
            <a:pPr marL="457200" indent="-457200">
              <a:buClr>
                <a:srgbClr val="467C7E"/>
              </a:buClr>
              <a:buAutoNum type="arabicPeriod"/>
            </a:pPr>
            <a:endParaRPr lang="nl-NL" dirty="0">
              <a:cs typeface="Calibri"/>
            </a:endParaRPr>
          </a:p>
          <a:p>
            <a:pPr marL="457200" indent="-457200">
              <a:buClr>
                <a:srgbClr val="467C7E"/>
              </a:buClr>
              <a:buAutoNum type="arabicPeriod"/>
            </a:pPr>
            <a:endParaRPr lang="nl-NL" dirty="0">
              <a:cs typeface="Calibri"/>
            </a:endParaRPr>
          </a:p>
        </p:txBody>
      </p:sp>
    </p:spTree>
    <p:extLst>
      <p:ext uri="{BB962C8B-B14F-4D97-AF65-F5344CB8AC3E}">
        <p14:creationId xmlns:p14="http://schemas.microsoft.com/office/powerpoint/2010/main" val="2449203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9117-5559-454A-BB3E-0F74329F7043}"/>
              </a:ext>
            </a:extLst>
          </p:cNvPr>
          <p:cNvSpPr>
            <a:spLocks noGrp="1"/>
          </p:cNvSpPr>
          <p:nvPr>
            <p:ph type="title"/>
          </p:nvPr>
        </p:nvSpPr>
        <p:spPr/>
        <p:txBody>
          <a:bodyPr/>
          <a:lstStyle/>
          <a:p>
            <a:r>
              <a:rPr lang="nl-NL"/>
              <a:t>Bronnen</a:t>
            </a:r>
          </a:p>
        </p:txBody>
      </p:sp>
      <p:sp>
        <p:nvSpPr>
          <p:cNvPr id="3" name="Tijdelijke aanduiding voor inhoud 2">
            <a:extLst>
              <a:ext uri="{FF2B5EF4-FFF2-40B4-BE49-F238E27FC236}">
                <a16:creationId xmlns:a16="http://schemas.microsoft.com/office/drawing/2014/main" id="{C4BC20E4-FB01-43AB-97BF-2B8EA762EA0A}"/>
              </a:ext>
            </a:extLst>
          </p:cNvPr>
          <p:cNvSpPr>
            <a:spLocks noGrp="1"/>
          </p:cNvSpPr>
          <p:nvPr>
            <p:ph idx="1"/>
          </p:nvPr>
        </p:nvSpPr>
        <p:spPr/>
        <p:txBody>
          <a:bodyPr vert="horz" lIns="91440" tIns="45720" rIns="91440" bIns="45720" rtlCol="0" anchor="t">
            <a:normAutofit/>
          </a:bodyPr>
          <a:lstStyle/>
          <a:p>
            <a:r>
              <a:rPr lang="nl-NL">
                <a:cs typeface="Calibri"/>
              </a:rPr>
              <a:t>Wij hebben de bron google gebruikt om op te zoeken welke trainingsmethodes er al zijn om de reactietijd en explosiviteit te verbeteren. Hieruit zijn we op onderzoek gegaan om ons eind ontwerp te maken. </a:t>
            </a:r>
          </a:p>
          <a:p>
            <a:r>
              <a:rPr lang="nl-NL">
                <a:cs typeface="Calibri"/>
              </a:rPr>
              <a:t>Onze opdrachtgever had een aantal eisen. Deze hebben we in ons ontwerp gevoegd en zijn we op ons eind product gekomen.</a:t>
            </a:r>
          </a:p>
          <a:p>
            <a:pPr>
              <a:buClr>
                <a:srgbClr val="467C7E"/>
              </a:buClr>
            </a:pPr>
            <a:endParaRPr lang="nl-NL">
              <a:cs typeface="Calibri"/>
            </a:endParaRPr>
          </a:p>
          <a:p>
            <a:pPr>
              <a:buClr>
                <a:srgbClr val="467C7E"/>
              </a:buClr>
            </a:pPr>
            <a:r>
              <a:rPr lang="nl-NL">
                <a:cs typeface="Calibri"/>
              </a:rPr>
              <a:t>Eisen die hij gaf: </a:t>
            </a:r>
          </a:p>
          <a:p>
            <a:pPr marL="457200" indent="-457200">
              <a:buClr>
                <a:srgbClr val="467C7E"/>
              </a:buClr>
              <a:buAutoNum type="arabicPeriod"/>
            </a:pPr>
            <a:r>
              <a:rPr lang="nl-NL">
                <a:cs typeface="Calibri"/>
              </a:rPr>
              <a:t>Maak het voor elke leeftijd mogelijk om het te gebruiken</a:t>
            </a:r>
          </a:p>
          <a:p>
            <a:pPr marL="457200" indent="-457200">
              <a:buClr>
                <a:srgbClr val="467C7E"/>
              </a:buClr>
              <a:buAutoNum type="arabicPeriod"/>
            </a:pPr>
            <a:r>
              <a:rPr lang="nl-NL">
                <a:cs typeface="Calibri"/>
              </a:rPr>
              <a:t>Zorg ervoor dat er verschillende modus op het apparaat zijn licht zwaar groot klein etc.</a:t>
            </a:r>
          </a:p>
          <a:p>
            <a:pPr marL="457200" indent="-457200">
              <a:buClr>
                <a:srgbClr val="467C7E"/>
              </a:buClr>
              <a:buAutoNum type="arabicPeriod"/>
            </a:pPr>
            <a:r>
              <a:rPr lang="nl-NL">
                <a:cs typeface="Calibri"/>
              </a:rPr>
              <a:t>Het moet niet te groot en uitgebreid zijn hou het simpel.</a:t>
            </a:r>
          </a:p>
          <a:p>
            <a:pPr marL="457200" indent="-457200">
              <a:buClr>
                <a:srgbClr val="467C7E"/>
              </a:buClr>
              <a:buAutoNum type="arabicPeriod"/>
            </a:pPr>
            <a:r>
              <a:rPr lang="nl-NL">
                <a:cs typeface="Calibri"/>
              </a:rPr>
              <a:t>Zorg ervoor dat het erg actief is, geef weerstand en maak het niet te makkelijk</a:t>
            </a:r>
          </a:p>
          <a:p>
            <a:pPr marL="457200" indent="-457200">
              <a:buClr>
                <a:srgbClr val="467C7E"/>
              </a:buClr>
              <a:buAutoNum type="arabicPeriod"/>
            </a:pPr>
            <a:endParaRPr lang="nl-NL">
              <a:cs typeface="Calibri"/>
            </a:endParaRPr>
          </a:p>
        </p:txBody>
      </p:sp>
    </p:spTree>
    <p:extLst>
      <p:ext uri="{BB962C8B-B14F-4D97-AF65-F5344CB8AC3E}">
        <p14:creationId xmlns:p14="http://schemas.microsoft.com/office/powerpoint/2010/main" val="3278000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1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9" name="Oval 18">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9">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0">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1">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2">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3">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4">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5">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30" name="Freeform: Shape 29">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31" name="Freeform: Shape 30">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5" name="Oval 31">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6" name="Freeform: Shape 32">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grpSp>
      <p:sp useBgFill="1">
        <p:nvSpPr>
          <p:cNvPr id="35" name="Rectangle 34">
            <a:extLst>
              <a:ext uri="{FF2B5EF4-FFF2-40B4-BE49-F238E27FC236}">
                <a16:creationId xmlns:a16="http://schemas.microsoft.com/office/drawing/2014/main" id="{94DA0203-BFB4-49DB-A205-51AD7549D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Content Placeholder 4" descr="A picture containing outdoor, ground, park&#10;&#10;Description automatically generated">
            <a:extLst>
              <a:ext uri="{FF2B5EF4-FFF2-40B4-BE49-F238E27FC236}">
                <a16:creationId xmlns:a16="http://schemas.microsoft.com/office/drawing/2014/main" id="{70D2DB3B-D734-4B33-A712-1E41D72EF9DD}"/>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30345" t="-2024" r="6597" b="15046"/>
          <a:stretch/>
        </p:blipFill>
        <p:spPr>
          <a:xfrm>
            <a:off x="5817401" y="2824961"/>
            <a:ext cx="6374599" cy="4066516"/>
          </a:xfrm>
          <a:prstGeom prst="rect">
            <a:avLst/>
          </a:prstGeom>
          <a:ln>
            <a:noFill/>
          </a:ln>
          <a:effectLst>
            <a:softEdge rad="112500"/>
          </a:effectLst>
        </p:spPr>
      </p:pic>
      <p:sp>
        <p:nvSpPr>
          <p:cNvPr id="57" name="Rectangle 36">
            <a:extLst>
              <a:ext uri="{FF2B5EF4-FFF2-40B4-BE49-F238E27FC236}">
                <a16:creationId xmlns:a16="http://schemas.microsoft.com/office/drawing/2014/main" id="{652F1BB8-9F6C-45D6-898D-65348D26B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493446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A637D-76A5-4081-A6E8-E92496B7805B}"/>
              </a:ext>
            </a:extLst>
          </p:cNvPr>
          <p:cNvSpPr>
            <a:spLocks noGrp="1"/>
          </p:cNvSpPr>
          <p:nvPr>
            <p:ph type="title"/>
          </p:nvPr>
        </p:nvSpPr>
        <p:spPr>
          <a:xfrm>
            <a:off x="949947" y="785019"/>
            <a:ext cx="9923708" cy="1020188"/>
          </a:xfrm>
        </p:spPr>
        <p:txBody>
          <a:bodyPr vert="horz" lIns="91440" tIns="45720" rIns="91440" bIns="45720" rtlCol="0" anchor="t">
            <a:normAutofit/>
          </a:bodyPr>
          <a:lstStyle/>
          <a:p>
            <a:r>
              <a:rPr lang="en-US" sz="6000">
                <a:solidFill>
                  <a:srgbClr val="FFFFFF"/>
                </a:solidFill>
              </a:rPr>
              <a:t>Het </a:t>
            </a:r>
            <a:r>
              <a:rPr lang="en-US" sz="6000" err="1">
                <a:solidFill>
                  <a:srgbClr val="FFFFFF"/>
                </a:solidFill>
              </a:rPr>
              <a:t>Ontwerp</a:t>
            </a:r>
            <a:endParaRPr lang="en-US" sz="6000">
              <a:solidFill>
                <a:srgbClr val="FFFFFF"/>
              </a:solidFill>
            </a:endParaRPr>
          </a:p>
        </p:txBody>
      </p:sp>
      <p:sp>
        <p:nvSpPr>
          <p:cNvPr id="39" name="Oval 38">
            <a:extLst>
              <a:ext uri="{FF2B5EF4-FFF2-40B4-BE49-F238E27FC236}">
                <a16:creationId xmlns:a16="http://schemas.microsoft.com/office/drawing/2014/main" id="{DA09ABEB-FBB2-4784-AB42-132C2B7B8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E19B7D6-ACF5-4FD5-9847-AA489F05B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DC3951C-8573-4092-BB1C-895AB62DC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897F30D-1513-46A2-A047-AEC827A0E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484E33B-84C6-44AB-B37B-AD40DD864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48">
            <a:extLst>
              <a:ext uri="{FF2B5EF4-FFF2-40B4-BE49-F238E27FC236}">
                <a16:creationId xmlns:a16="http://schemas.microsoft.com/office/drawing/2014/main" id="{032C2FFF-1C26-4710-B2B8-9DB486DAE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6D50462-DF3B-4889-8D2A-9B6BE7741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2">
            <a:extLst>
              <a:ext uri="{FF2B5EF4-FFF2-40B4-BE49-F238E27FC236}">
                <a16:creationId xmlns:a16="http://schemas.microsoft.com/office/drawing/2014/main" id="{A4661B72-AE95-451D-822D-E19815CF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picture containing grass, green&#10;&#10;Description automatically generated">
            <a:extLst>
              <a:ext uri="{FF2B5EF4-FFF2-40B4-BE49-F238E27FC236}">
                <a16:creationId xmlns:a16="http://schemas.microsoft.com/office/drawing/2014/main" id="{27A1B488-A2E4-47FB-AEE9-0D5C0B64CD88}"/>
              </a:ext>
            </a:extLst>
          </p:cNvPr>
          <p:cNvPicPr>
            <a:picLocks noChangeAspect="1"/>
          </p:cNvPicPr>
          <p:nvPr/>
        </p:nvPicPr>
        <p:blipFill rotWithShape="1">
          <a:blip r:embed="rId3">
            <a:extLst>
              <a:ext uri="{28A0092B-C50C-407E-A947-70E740481C1C}">
                <a14:useLocalDpi xmlns:a14="http://schemas.microsoft.com/office/drawing/2010/main" val="0"/>
              </a:ext>
            </a:extLst>
          </a:blip>
          <a:srcRect l="24987" t="17800" r="11657"/>
          <a:stretch/>
        </p:blipFill>
        <p:spPr>
          <a:xfrm>
            <a:off x="0" y="2874599"/>
            <a:ext cx="5458148" cy="3983401"/>
          </a:xfrm>
          <a:prstGeom prst="rect">
            <a:avLst/>
          </a:prstGeom>
          <a:ln>
            <a:noFill/>
          </a:ln>
          <a:effectLst>
            <a:softEdge rad="112500"/>
          </a:effectLst>
        </p:spPr>
      </p:pic>
    </p:spTree>
    <p:extLst>
      <p:ext uri="{BB962C8B-B14F-4D97-AF65-F5344CB8AC3E}">
        <p14:creationId xmlns:p14="http://schemas.microsoft.com/office/powerpoint/2010/main" val="1892768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E8EB-DEBF-42C5-BE6F-A016B2F98EA5}"/>
              </a:ext>
            </a:extLst>
          </p:cNvPr>
          <p:cNvSpPr>
            <a:spLocks noGrp="1"/>
          </p:cNvSpPr>
          <p:nvPr>
            <p:ph type="title"/>
          </p:nvPr>
        </p:nvSpPr>
        <p:spPr/>
        <p:txBody>
          <a:bodyPr/>
          <a:lstStyle/>
          <a:p>
            <a:pPr algn="ctr"/>
            <a:r>
              <a:rPr lang="en-US" err="1"/>
              <a:t>Uitslag</a:t>
            </a:r>
            <a:endParaRPr lang="nl-NL"/>
          </a:p>
        </p:txBody>
      </p:sp>
      <p:sp>
        <p:nvSpPr>
          <p:cNvPr id="3" name="Content Placeholder 2">
            <a:extLst>
              <a:ext uri="{FF2B5EF4-FFF2-40B4-BE49-F238E27FC236}">
                <a16:creationId xmlns:a16="http://schemas.microsoft.com/office/drawing/2014/main" id="{1432E87F-F5D4-4EDE-8B72-453A9F163467}"/>
              </a:ext>
            </a:extLst>
          </p:cNvPr>
          <p:cNvSpPr>
            <a:spLocks noGrp="1"/>
          </p:cNvSpPr>
          <p:nvPr>
            <p:ph idx="1"/>
          </p:nvPr>
        </p:nvSpPr>
        <p:spPr/>
        <p:txBody>
          <a:bodyPr/>
          <a:lstStyle/>
          <a:p>
            <a:r>
              <a:rPr lang="nl-NL" dirty="0"/>
              <a:t>Boa Jian heeft eerst een 0 meting gedaan, daar voor heeft hij drie keer gesprint. Daarna elke twee dagen geoefend met de machine. </a:t>
            </a:r>
          </a:p>
          <a:p>
            <a:r>
              <a:rPr lang="nl-NL" dirty="0"/>
              <a:t>Na een week heeft hij een eind uitslag gedaan.</a:t>
            </a:r>
          </a:p>
          <a:p>
            <a:pPr marL="0" indent="0">
              <a:buNone/>
            </a:pPr>
            <a:endParaRPr lang="nl-NL" dirty="0"/>
          </a:p>
        </p:txBody>
      </p:sp>
      <p:graphicFrame>
        <p:nvGraphicFramePr>
          <p:cNvPr id="4" name="Tabel 4">
            <a:extLst>
              <a:ext uri="{FF2B5EF4-FFF2-40B4-BE49-F238E27FC236}">
                <a16:creationId xmlns:a16="http://schemas.microsoft.com/office/drawing/2014/main" id="{34D66913-0701-4149-8225-023B87A807EA}"/>
              </a:ext>
            </a:extLst>
          </p:cNvPr>
          <p:cNvGraphicFramePr>
            <a:graphicFrameLocks noGrp="1"/>
          </p:cNvGraphicFramePr>
          <p:nvPr>
            <p:extLst>
              <p:ext uri="{D42A27DB-BD31-4B8C-83A1-F6EECF244321}">
                <p14:modId xmlns:p14="http://schemas.microsoft.com/office/powerpoint/2010/main" val="51275890"/>
              </p:ext>
            </p:extLst>
          </p:nvPr>
        </p:nvGraphicFramePr>
        <p:xfrm>
          <a:off x="87790" y="4064266"/>
          <a:ext cx="8127999" cy="736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49788553"/>
                    </a:ext>
                  </a:extLst>
                </a:gridCol>
                <a:gridCol w="2709333">
                  <a:extLst>
                    <a:ext uri="{9D8B030D-6E8A-4147-A177-3AD203B41FA5}">
                      <a16:colId xmlns:a16="http://schemas.microsoft.com/office/drawing/2014/main" val="1586953867"/>
                    </a:ext>
                  </a:extLst>
                </a:gridCol>
                <a:gridCol w="2709333">
                  <a:extLst>
                    <a:ext uri="{9D8B030D-6E8A-4147-A177-3AD203B41FA5}">
                      <a16:colId xmlns:a16="http://schemas.microsoft.com/office/drawing/2014/main" val="1581730524"/>
                    </a:ext>
                  </a:extLst>
                </a:gridCol>
              </a:tblGrid>
              <a:tr h="193862">
                <a:tc>
                  <a:txBody>
                    <a:bodyPr/>
                    <a:lstStyle/>
                    <a:p>
                      <a:r>
                        <a:rPr lang="nl-NL"/>
                        <a:t>0 meting</a:t>
                      </a:r>
                    </a:p>
                  </a:txBody>
                  <a:tcPr/>
                </a:tc>
                <a:tc>
                  <a:txBody>
                    <a:bodyPr/>
                    <a:lstStyle/>
                    <a:p>
                      <a:r>
                        <a:rPr lang="nl-NL" dirty="0"/>
                        <a:t>Oefeningen</a:t>
                      </a:r>
                    </a:p>
                  </a:txBody>
                  <a:tcPr/>
                </a:tc>
                <a:tc>
                  <a:txBody>
                    <a:bodyPr/>
                    <a:lstStyle/>
                    <a:p>
                      <a:r>
                        <a:rPr lang="nl-NL" dirty="0"/>
                        <a:t>Eind</a:t>
                      </a:r>
                    </a:p>
                  </a:txBody>
                  <a:tcPr/>
                </a:tc>
                <a:extLst>
                  <a:ext uri="{0D108BD9-81ED-4DB2-BD59-A6C34878D82A}">
                    <a16:rowId xmlns:a16="http://schemas.microsoft.com/office/drawing/2014/main" val="1556336923"/>
                  </a:ext>
                </a:extLst>
              </a:tr>
              <a:tr h="370840">
                <a:tc>
                  <a:txBody>
                    <a:bodyPr/>
                    <a:lstStyle/>
                    <a:p>
                      <a:r>
                        <a:rPr lang="nl-NL"/>
                        <a:t>Gem 15,42 sec</a:t>
                      </a:r>
                    </a:p>
                  </a:txBody>
                  <a:tcPr/>
                </a:tc>
                <a:tc>
                  <a:txBody>
                    <a:bodyPr/>
                    <a:lstStyle/>
                    <a:p>
                      <a:r>
                        <a:rPr lang="nl-NL" dirty="0"/>
                        <a:t>Gem 15-14 sec</a:t>
                      </a:r>
                    </a:p>
                  </a:txBody>
                  <a:tcPr/>
                </a:tc>
                <a:tc>
                  <a:txBody>
                    <a:bodyPr/>
                    <a:lstStyle/>
                    <a:p>
                      <a:r>
                        <a:rPr lang="nl-NL" dirty="0"/>
                        <a:t>Gem 14,64 sec</a:t>
                      </a:r>
                    </a:p>
                  </a:txBody>
                  <a:tcPr/>
                </a:tc>
                <a:extLst>
                  <a:ext uri="{0D108BD9-81ED-4DB2-BD59-A6C34878D82A}">
                    <a16:rowId xmlns:a16="http://schemas.microsoft.com/office/drawing/2014/main" val="187622957"/>
                  </a:ext>
                </a:extLst>
              </a:tr>
            </a:tbl>
          </a:graphicData>
        </a:graphic>
      </p:graphicFrame>
      <p:pic>
        <p:nvPicPr>
          <p:cNvPr id="9" name="Picture 8" descr="A picture containing tree, outdoor, grass, sky&#10;&#10;Description automatically generated">
            <a:extLst>
              <a:ext uri="{FF2B5EF4-FFF2-40B4-BE49-F238E27FC236}">
                <a16:creationId xmlns:a16="http://schemas.microsoft.com/office/drawing/2014/main" id="{44DE98F9-B5A9-4D42-8267-50BF6F7133F2}"/>
              </a:ext>
            </a:extLst>
          </p:cNvPr>
          <p:cNvPicPr>
            <a:picLocks noChangeAspect="1"/>
          </p:cNvPicPr>
          <p:nvPr/>
        </p:nvPicPr>
        <p:blipFill rotWithShape="1">
          <a:blip r:embed="rId2">
            <a:extLst>
              <a:ext uri="{28A0092B-C50C-407E-A947-70E740481C1C}">
                <a14:useLocalDpi xmlns:a14="http://schemas.microsoft.com/office/drawing/2010/main" val="0"/>
              </a:ext>
            </a:extLst>
          </a:blip>
          <a:srcRect l="52721" t="25238" r="11546" b="11603"/>
          <a:stretch/>
        </p:blipFill>
        <p:spPr>
          <a:xfrm>
            <a:off x="8456333" y="3160450"/>
            <a:ext cx="2516467" cy="2601158"/>
          </a:xfrm>
          <a:prstGeom prst="rect">
            <a:avLst/>
          </a:prstGeom>
        </p:spPr>
      </p:pic>
    </p:spTree>
    <p:extLst>
      <p:ext uri="{BB962C8B-B14F-4D97-AF65-F5344CB8AC3E}">
        <p14:creationId xmlns:p14="http://schemas.microsoft.com/office/powerpoint/2010/main" val="1311166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0159-DF2C-4362-B9B7-668E43FECD18}"/>
              </a:ext>
            </a:extLst>
          </p:cNvPr>
          <p:cNvSpPr>
            <a:spLocks noGrp="1"/>
          </p:cNvSpPr>
          <p:nvPr>
            <p:ph type="title"/>
          </p:nvPr>
        </p:nvSpPr>
        <p:spPr/>
        <p:txBody>
          <a:bodyPr/>
          <a:lstStyle/>
          <a:p>
            <a:pPr algn="ctr"/>
            <a:r>
              <a:rPr lang="en-US" err="1"/>
              <a:t>Conclusie</a:t>
            </a:r>
            <a:endParaRPr lang="nl-NL"/>
          </a:p>
        </p:txBody>
      </p:sp>
      <p:sp>
        <p:nvSpPr>
          <p:cNvPr id="3" name="Content Placeholder 2">
            <a:extLst>
              <a:ext uri="{FF2B5EF4-FFF2-40B4-BE49-F238E27FC236}">
                <a16:creationId xmlns:a16="http://schemas.microsoft.com/office/drawing/2014/main" id="{26A286D8-A695-423F-A5E0-B9D681CD1FEA}"/>
              </a:ext>
            </a:extLst>
          </p:cNvPr>
          <p:cNvSpPr>
            <a:spLocks noGrp="1"/>
          </p:cNvSpPr>
          <p:nvPr>
            <p:ph idx="1"/>
          </p:nvPr>
        </p:nvSpPr>
        <p:spPr/>
        <p:txBody>
          <a:bodyPr/>
          <a:lstStyle/>
          <a:p>
            <a:r>
              <a:rPr lang="nl-NL"/>
              <a:t>De explosiviteit en reactietijd bij een 100 meter sprint kan je verbeteren met de S.K.A.B machine.</a:t>
            </a:r>
          </a:p>
          <a:p>
            <a:r>
              <a:rPr lang="nl-NL"/>
              <a:t>Door de hele tijd te gaan sprinten wanneer iemand go zegt en het eerder moet aantikken voordat hij stop zegt. </a:t>
            </a:r>
          </a:p>
          <a:p>
            <a:endParaRPr lang="nl-NL"/>
          </a:p>
          <a:p>
            <a:r>
              <a:rPr lang="nl-NL"/>
              <a:t>Hierdoor verbeter je na een tijdje je reactiesnelheid en je kracht wordt verbeterd omdat het elastiek je tegen houd. Je kan ook het elastiek strakker zetten voor jouw persoonlijke doelen.</a:t>
            </a:r>
          </a:p>
          <a:p>
            <a:pPr marL="0" indent="0">
              <a:buNone/>
            </a:pPr>
            <a:endParaRPr lang="nl-NL"/>
          </a:p>
          <a:p>
            <a:pPr marL="0" indent="0">
              <a:buNone/>
            </a:pPr>
            <a:endParaRPr lang="nl-NL"/>
          </a:p>
        </p:txBody>
      </p:sp>
    </p:spTree>
    <p:extLst>
      <p:ext uri="{BB962C8B-B14F-4D97-AF65-F5344CB8AC3E}">
        <p14:creationId xmlns:p14="http://schemas.microsoft.com/office/powerpoint/2010/main" val="40069368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ConfettiVTI">
  <a:themeElements>
    <a:clrScheme name="AnalogousFromDarkSeedLeftStep">
      <a:dk1>
        <a:srgbClr val="000000"/>
      </a:dk1>
      <a:lt1>
        <a:srgbClr val="FFFFFF"/>
      </a:lt1>
      <a:dk2>
        <a:srgbClr val="213A3B"/>
      </a:dk2>
      <a:lt2>
        <a:srgbClr val="E8E7E2"/>
      </a:lt2>
      <a:accent1>
        <a:srgbClr val="4D5FC3"/>
      </a:accent1>
      <a:accent2>
        <a:srgbClr val="3B7FB1"/>
      </a:accent2>
      <a:accent3>
        <a:srgbClr val="46B2B3"/>
      </a:accent3>
      <a:accent4>
        <a:srgbClr val="3BB181"/>
      </a:accent4>
      <a:accent5>
        <a:srgbClr val="49BA5D"/>
      </a:accent5>
      <a:accent6>
        <a:srgbClr val="57B13B"/>
      </a:accent6>
      <a:hlink>
        <a:srgbClr val="319453"/>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56757C4B32D4984D2F6F6288567D4" ma:contentTypeVersion="12" ma:contentTypeDescription="Een nieuw document maken." ma:contentTypeScope="" ma:versionID="dcf74a29e7e47a3b462ec16ba94e6539">
  <xsd:schema xmlns:xsd="http://www.w3.org/2001/XMLSchema" xmlns:xs="http://www.w3.org/2001/XMLSchema" xmlns:p="http://schemas.microsoft.com/office/2006/metadata/properties" xmlns:ns3="98fb78f2-cb6b-46c0-b416-6a49b57ba3d5" xmlns:ns4="ff3d93b6-3f4e-4d16-8cf6-ddc452a2fdca" targetNamespace="http://schemas.microsoft.com/office/2006/metadata/properties" ma:root="true" ma:fieldsID="6b2280853c8402987fd87f4c17d4f8bf" ns3:_="" ns4:_="">
    <xsd:import namespace="98fb78f2-cb6b-46c0-b416-6a49b57ba3d5"/>
    <xsd:import namespace="ff3d93b6-3f4e-4d16-8cf6-ddc452a2fd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b78f2-cb6b-46c0-b416-6a49b57ba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3d93b6-3f4e-4d16-8cf6-ddc452a2fdc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821DB-14F1-4EE0-BB09-0526522CEE70}">
  <ds:schemaRefs>
    <ds:schemaRef ds:uri="http://schemas.microsoft.com/office/2006/documentManagement/types"/>
    <ds:schemaRef ds:uri="http://www.w3.org/XML/1998/namespace"/>
    <ds:schemaRef ds:uri="http://schemas.openxmlformats.org/package/2006/metadata/core-properties"/>
    <ds:schemaRef ds:uri="http://purl.org/dc/elements/1.1/"/>
    <ds:schemaRef ds:uri="98fb78f2-cb6b-46c0-b416-6a49b57ba3d5"/>
    <ds:schemaRef ds:uri="http://purl.org/dc/dcmitype/"/>
    <ds:schemaRef ds:uri="http://schemas.microsoft.com/office/infopath/2007/PartnerControls"/>
    <ds:schemaRef ds:uri="ff3d93b6-3f4e-4d16-8cf6-ddc452a2fdc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98C7167-5848-4A39-A9AD-DDD0C9FF7C89}">
  <ds:schemaRefs>
    <ds:schemaRef ds:uri="http://schemas.microsoft.com/sharepoint/v3/contenttype/forms"/>
  </ds:schemaRefs>
</ds:datastoreItem>
</file>

<file path=customXml/itemProps3.xml><?xml version="1.0" encoding="utf-8"?>
<ds:datastoreItem xmlns:ds="http://schemas.openxmlformats.org/officeDocument/2006/customXml" ds:itemID="{0D96588B-DCB5-4B81-99A5-E5CC41988BF1}">
  <ds:schemaRefs>
    <ds:schemaRef ds:uri="98fb78f2-cb6b-46c0-b416-6a49b57ba3d5"/>
    <ds:schemaRef ds:uri="ff3d93b6-3f4e-4d16-8cf6-ddc452a2fd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TotalTime>
  <Words>476</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AvenirNext LT Pro Medium</vt:lpstr>
      <vt:lpstr>Calibri</vt:lpstr>
      <vt:lpstr>Gill Sans Nova</vt:lpstr>
      <vt:lpstr>ConfettiVTI</vt:lpstr>
      <vt:lpstr>S.K.A.B Machine</vt:lpstr>
      <vt:lpstr>Inhoudsopgave</vt:lpstr>
      <vt:lpstr>Ons Team</vt:lpstr>
      <vt:lpstr>De Opdracht en -gever   </vt:lpstr>
      <vt:lpstr>Onderzoekvraag</vt:lpstr>
      <vt:lpstr>Bronnen</vt:lpstr>
      <vt:lpstr>Het Ontwerp</vt:lpstr>
      <vt:lpstr>Uitslag</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 Machine</dc:title>
  <dc:creator>Sam Schickler</dc:creator>
  <cp:lastModifiedBy>Sam Schickler</cp:lastModifiedBy>
  <cp:revision>4</cp:revision>
  <dcterms:created xsi:type="dcterms:W3CDTF">2021-06-01T11:09:49Z</dcterms:created>
  <dcterms:modified xsi:type="dcterms:W3CDTF">2021-06-19T12:30:44Z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0x0101007CB56757C4B32D4984D2F6F6288567D4</vt:lpwstr>
  </property>
</Properties>
</file>