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2" r:id="rId1"/>
  </p:sldMasterIdLst>
  <p:sldIdLst>
    <p:sldId id="256" r:id="rId2"/>
    <p:sldId id="257" r:id="rId3"/>
    <p:sldId id="258" r:id="rId4"/>
    <p:sldId id="259" r:id="rId5"/>
    <p:sldId id="260" r:id="rId6"/>
    <p:sldId id="261" r:id="rId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5A6029-C8CC-8F38-4B62-5034D7CA4C89}" v="1" dt="2020-05-14T07:40:13.968"/>
    <p1510:client id="{2ADE4565-74D7-C4A2-FE17-E230248394FA}" v="2" dt="2020-05-14T07:39:12.949"/>
    <p1510:client id="{7347554E-71BB-47BE-B013-690E26CA6B4C}" v="418" dt="2020-05-14T07:41:41.6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A295D7-606D-4FD2-990E-1226A1A5889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6582474-060A-4A08-A6A4-FF1CFB8A269F}">
      <dgm:prSet/>
      <dgm:spPr/>
      <dgm:t>
        <a:bodyPr/>
        <a:lstStyle/>
        <a:p>
          <a:pPr>
            <a:lnSpc>
              <a:spcPct val="100000"/>
            </a:lnSpc>
          </a:pPr>
          <a:r>
            <a:rPr lang="nl-NL"/>
            <a:t>Beroepen bij de betawereld Hi-tech science met uitleg</a:t>
          </a:r>
          <a:endParaRPr lang="en-US"/>
        </a:p>
      </dgm:t>
    </dgm:pt>
    <dgm:pt modelId="{0B54DC05-825E-42A0-B250-EA43B80D6E43}" type="parTrans" cxnId="{CD7B10E0-8F5D-4093-BF78-5398AC76B14C}">
      <dgm:prSet/>
      <dgm:spPr/>
      <dgm:t>
        <a:bodyPr/>
        <a:lstStyle/>
        <a:p>
          <a:endParaRPr lang="en-US"/>
        </a:p>
      </dgm:t>
    </dgm:pt>
    <dgm:pt modelId="{DBDC1AC3-AA71-4C8C-876E-591EF8BF0063}" type="sibTrans" cxnId="{CD7B10E0-8F5D-4093-BF78-5398AC76B14C}">
      <dgm:prSet/>
      <dgm:spPr/>
      <dgm:t>
        <a:bodyPr/>
        <a:lstStyle/>
        <a:p>
          <a:endParaRPr lang="en-US"/>
        </a:p>
      </dgm:t>
    </dgm:pt>
    <dgm:pt modelId="{E9F1E5ED-1AE1-45B1-92B7-A26CB187003F}">
      <dgm:prSet/>
      <dgm:spPr/>
      <dgm:t>
        <a:bodyPr/>
        <a:lstStyle/>
        <a:p>
          <a:pPr>
            <a:lnSpc>
              <a:spcPct val="100000"/>
            </a:lnSpc>
          </a:pPr>
          <a:r>
            <a:rPr lang="nl-NL"/>
            <a:t>Interview </a:t>
          </a:r>
          <a:endParaRPr lang="en-US"/>
        </a:p>
      </dgm:t>
    </dgm:pt>
    <dgm:pt modelId="{366293E5-F983-4036-AD2F-C8E330A70484}" type="parTrans" cxnId="{DC05674A-1818-4038-BD11-BDD34B4FCFF5}">
      <dgm:prSet/>
      <dgm:spPr/>
      <dgm:t>
        <a:bodyPr/>
        <a:lstStyle/>
        <a:p>
          <a:endParaRPr lang="en-US"/>
        </a:p>
      </dgm:t>
    </dgm:pt>
    <dgm:pt modelId="{E125002D-C80D-4196-B5EC-7E14C29D1D3A}" type="sibTrans" cxnId="{DC05674A-1818-4038-BD11-BDD34B4FCFF5}">
      <dgm:prSet/>
      <dgm:spPr/>
      <dgm:t>
        <a:bodyPr/>
        <a:lstStyle/>
        <a:p>
          <a:endParaRPr lang="en-US"/>
        </a:p>
      </dgm:t>
    </dgm:pt>
    <dgm:pt modelId="{0835BABB-D69B-4BDA-9C01-A2FC0A6AE8FE}">
      <dgm:prSet/>
      <dgm:spPr/>
      <dgm:t>
        <a:bodyPr/>
        <a:lstStyle/>
        <a:p>
          <a:pPr>
            <a:lnSpc>
              <a:spcPct val="100000"/>
            </a:lnSpc>
          </a:pPr>
          <a:r>
            <a:rPr lang="nl-NL"/>
            <a:t>Zelfbedacht O&amp;O project</a:t>
          </a:r>
          <a:endParaRPr lang="en-US"/>
        </a:p>
      </dgm:t>
    </dgm:pt>
    <dgm:pt modelId="{0FB5E842-758D-4E3F-9ECE-D5E63F245ED3}" type="parTrans" cxnId="{BBBC2689-5CE8-46F3-AA23-EC2D68F4B007}">
      <dgm:prSet/>
      <dgm:spPr/>
      <dgm:t>
        <a:bodyPr/>
        <a:lstStyle/>
        <a:p>
          <a:endParaRPr lang="en-US"/>
        </a:p>
      </dgm:t>
    </dgm:pt>
    <dgm:pt modelId="{7DBEADA4-F685-437B-BE45-24BC7809B745}" type="sibTrans" cxnId="{BBBC2689-5CE8-46F3-AA23-EC2D68F4B007}">
      <dgm:prSet/>
      <dgm:spPr/>
      <dgm:t>
        <a:bodyPr/>
        <a:lstStyle/>
        <a:p>
          <a:endParaRPr lang="en-US"/>
        </a:p>
      </dgm:t>
    </dgm:pt>
    <dgm:pt modelId="{FD7252BE-AB63-4E36-AFE2-D427990D899D}">
      <dgm:prSet/>
      <dgm:spPr/>
      <dgm:t>
        <a:bodyPr/>
        <a:lstStyle/>
        <a:p>
          <a:pPr>
            <a:lnSpc>
              <a:spcPct val="100000"/>
            </a:lnSpc>
          </a:pPr>
          <a:r>
            <a:rPr lang="nl-NL"/>
            <a:t>Wat we hebben geleerd</a:t>
          </a:r>
          <a:endParaRPr lang="en-US"/>
        </a:p>
      </dgm:t>
    </dgm:pt>
    <dgm:pt modelId="{56737E07-D7DC-4CF3-809F-867BF6428582}" type="parTrans" cxnId="{DAA05215-4694-456C-B0FB-EE5DDF1382E2}">
      <dgm:prSet/>
      <dgm:spPr/>
      <dgm:t>
        <a:bodyPr/>
        <a:lstStyle/>
        <a:p>
          <a:endParaRPr lang="en-US"/>
        </a:p>
      </dgm:t>
    </dgm:pt>
    <dgm:pt modelId="{2E875B43-3508-4781-9E09-60B0074DE570}" type="sibTrans" cxnId="{DAA05215-4694-456C-B0FB-EE5DDF1382E2}">
      <dgm:prSet/>
      <dgm:spPr/>
      <dgm:t>
        <a:bodyPr/>
        <a:lstStyle/>
        <a:p>
          <a:endParaRPr lang="en-US"/>
        </a:p>
      </dgm:t>
    </dgm:pt>
    <dgm:pt modelId="{A3BF1B2C-FFFA-43BB-9586-FDBC8D4777B1}" type="pres">
      <dgm:prSet presAssocID="{6BA295D7-606D-4FD2-990E-1226A1A58895}" presName="root" presStyleCnt="0">
        <dgm:presLayoutVars>
          <dgm:dir/>
          <dgm:resizeHandles val="exact"/>
        </dgm:presLayoutVars>
      </dgm:prSet>
      <dgm:spPr/>
    </dgm:pt>
    <dgm:pt modelId="{1B921F14-521D-4246-A651-4F0C7C28E33E}" type="pres">
      <dgm:prSet presAssocID="{26582474-060A-4A08-A6A4-FF1CFB8A269F}" presName="compNode" presStyleCnt="0"/>
      <dgm:spPr/>
    </dgm:pt>
    <dgm:pt modelId="{542FA9F1-9848-4ABF-9615-629307A556E6}" type="pres">
      <dgm:prSet presAssocID="{26582474-060A-4A08-A6A4-FF1CFB8A269F}" presName="bgRect" presStyleLbl="bgShp" presStyleIdx="0" presStyleCnt="4"/>
      <dgm:spPr/>
    </dgm:pt>
    <dgm:pt modelId="{DF660742-9307-461E-AA5C-571603E5AA18}" type="pres">
      <dgm:prSet presAssocID="{26582474-060A-4A08-A6A4-FF1CFB8A269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C6AAB75D-8A0C-41CA-A125-E20F306DC1D0}" type="pres">
      <dgm:prSet presAssocID="{26582474-060A-4A08-A6A4-FF1CFB8A269F}" presName="spaceRect" presStyleCnt="0"/>
      <dgm:spPr/>
    </dgm:pt>
    <dgm:pt modelId="{5CDEF25C-441C-4BD3-AE87-806DD622463F}" type="pres">
      <dgm:prSet presAssocID="{26582474-060A-4A08-A6A4-FF1CFB8A269F}" presName="parTx" presStyleLbl="revTx" presStyleIdx="0" presStyleCnt="4">
        <dgm:presLayoutVars>
          <dgm:chMax val="0"/>
          <dgm:chPref val="0"/>
        </dgm:presLayoutVars>
      </dgm:prSet>
      <dgm:spPr/>
    </dgm:pt>
    <dgm:pt modelId="{043BC3A7-BC51-4DA5-A969-91080F7C85CA}" type="pres">
      <dgm:prSet presAssocID="{DBDC1AC3-AA71-4C8C-876E-591EF8BF0063}" presName="sibTrans" presStyleCnt="0"/>
      <dgm:spPr/>
    </dgm:pt>
    <dgm:pt modelId="{5A1D5302-5854-4BB2-9258-BFA61F7D70EE}" type="pres">
      <dgm:prSet presAssocID="{E9F1E5ED-1AE1-45B1-92B7-A26CB187003F}" presName="compNode" presStyleCnt="0"/>
      <dgm:spPr/>
    </dgm:pt>
    <dgm:pt modelId="{4D18B51F-0574-48B6-8383-35D315EA5D8D}" type="pres">
      <dgm:prSet presAssocID="{E9F1E5ED-1AE1-45B1-92B7-A26CB187003F}" presName="bgRect" presStyleLbl="bgShp" presStyleIdx="1" presStyleCnt="4"/>
      <dgm:spPr/>
    </dgm:pt>
    <dgm:pt modelId="{5E80B907-98FF-4177-BF5B-E30DAF901D58}" type="pres">
      <dgm:prSet presAssocID="{E9F1E5ED-1AE1-45B1-92B7-A26CB187003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adio microphone"/>
        </a:ext>
      </dgm:extLst>
    </dgm:pt>
    <dgm:pt modelId="{90FC31AD-42DD-4467-97BB-65715BC85CED}" type="pres">
      <dgm:prSet presAssocID="{E9F1E5ED-1AE1-45B1-92B7-A26CB187003F}" presName="spaceRect" presStyleCnt="0"/>
      <dgm:spPr/>
    </dgm:pt>
    <dgm:pt modelId="{C1EEEA37-F083-4A74-AE0E-0DF53FE0D621}" type="pres">
      <dgm:prSet presAssocID="{E9F1E5ED-1AE1-45B1-92B7-A26CB187003F}" presName="parTx" presStyleLbl="revTx" presStyleIdx="1" presStyleCnt="4">
        <dgm:presLayoutVars>
          <dgm:chMax val="0"/>
          <dgm:chPref val="0"/>
        </dgm:presLayoutVars>
      </dgm:prSet>
      <dgm:spPr/>
    </dgm:pt>
    <dgm:pt modelId="{C661BB1B-18EF-4863-B2AB-FF9E4E099C93}" type="pres">
      <dgm:prSet presAssocID="{E125002D-C80D-4196-B5EC-7E14C29D1D3A}" presName="sibTrans" presStyleCnt="0"/>
      <dgm:spPr/>
    </dgm:pt>
    <dgm:pt modelId="{8E0AE57A-5D71-4392-A974-A3EA60AF11B5}" type="pres">
      <dgm:prSet presAssocID="{0835BABB-D69B-4BDA-9C01-A2FC0A6AE8FE}" presName="compNode" presStyleCnt="0"/>
      <dgm:spPr/>
    </dgm:pt>
    <dgm:pt modelId="{45C72F4E-6730-4215-BF3A-B6EFF6BBD428}" type="pres">
      <dgm:prSet presAssocID="{0835BABB-D69B-4BDA-9C01-A2FC0A6AE8FE}" presName="bgRect" presStyleLbl="bgShp" presStyleIdx="2" presStyleCnt="4" custLinFactNeighborX="2270" custLinFactNeighborY="-4060"/>
      <dgm:spPr/>
    </dgm:pt>
    <dgm:pt modelId="{1D506D42-CBDF-4F12-9846-6CA5DBFC4E66}" type="pres">
      <dgm:prSet presAssocID="{0835BABB-D69B-4BDA-9C01-A2FC0A6AE8F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ind Chime"/>
        </a:ext>
      </dgm:extLst>
    </dgm:pt>
    <dgm:pt modelId="{04E4F55E-0250-4EB4-813E-E4B45C02B9A4}" type="pres">
      <dgm:prSet presAssocID="{0835BABB-D69B-4BDA-9C01-A2FC0A6AE8FE}" presName="spaceRect" presStyleCnt="0"/>
      <dgm:spPr/>
    </dgm:pt>
    <dgm:pt modelId="{92D6E96C-D635-4FF9-A759-0162FA6C47ED}" type="pres">
      <dgm:prSet presAssocID="{0835BABB-D69B-4BDA-9C01-A2FC0A6AE8FE}" presName="parTx" presStyleLbl="revTx" presStyleIdx="2" presStyleCnt="4">
        <dgm:presLayoutVars>
          <dgm:chMax val="0"/>
          <dgm:chPref val="0"/>
        </dgm:presLayoutVars>
      </dgm:prSet>
      <dgm:spPr/>
    </dgm:pt>
    <dgm:pt modelId="{71D1EDE8-E790-468B-8A9F-F92E51497D47}" type="pres">
      <dgm:prSet presAssocID="{7DBEADA4-F685-437B-BE45-24BC7809B745}" presName="sibTrans" presStyleCnt="0"/>
      <dgm:spPr/>
    </dgm:pt>
    <dgm:pt modelId="{A7DE0619-F8A5-436D-BF35-68FE62DB7088}" type="pres">
      <dgm:prSet presAssocID="{FD7252BE-AB63-4E36-AFE2-D427990D899D}" presName="compNode" presStyleCnt="0"/>
      <dgm:spPr/>
    </dgm:pt>
    <dgm:pt modelId="{713BD5E4-895E-443E-8F02-0532E30CC288}" type="pres">
      <dgm:prSet presAssocID="{FD7252BE-AB63-4E36-AFE2-D427990D899D}" presName="bgRect" presStyleLbl="bgShp" presStyleIdx="3" presStyleCnt="4"/>
      <dgm:spPr/>
    </dgm:pt>
    <dgm:pt modelId="{57663D05-B096-4471-8DA8-9B1CC3D9440F}" type="pres">
      <dgm:prSet presAssocID="{FD7252BE-AB63-4E36-AFE2-D427990D899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ead with Gears"/>
        </a:ext>
      </dgm:extLst>
    </dgm:pt>
    <dgm:pt modelId="{E3D9F62D-DDD5-4552-88E9-EC17499EF7E4}" type="pres">
      <dgm:prSet presAssocID="{FD7252BE-AB63-4E36-AFE2-D427990D899D}" presName="spaceRect" presStyleCnt="0"/>
      <dgm:spPr/>
    </dgm:pt>
    <dgm:pt modelId="{A3B73869-909E-4623-9B40-3A5CDEBAA0A1}" type="pres">
      <dgm:prSet presAssocID="{FD7252BE-AB63-4E36-AFE2-D427990D899D}" presName="parTx" presStyleLbl="revTx" presStyleIdx="3" presStyleCnt="4">
        <dgm:presLayoutVars>
          <dgm:chMax val="0"/>
          <dgm:chPref val="0"/>
        </dgm:presLayoutVars>
      </dgm:prSet>
      <dgm:spPr/>
    </dgm:pt>
  </dgm:ptLst>
  <dgm:cxnLst>
    <dgm:cxn modelId="{DAA05215-4694-456C-B0FB-EE5DDF1382E2}" srcId="{6BA295D7-606D-4FD2-990E-1226A1A58895}" destId="{FD7252BE-AB63-4E36-AFE2-D427990D899D}" srcOrd="3" destOrd="0" parTransId="{56737E07-D7DC-4CF3-809F-867BF6428582}" sibTransId="{2E875B43-3508-4781-9E09-60B0074DE570}"/>
    <dgm:cxn modelId="{8698841B-522F-46E6-BD21-595C0FC246AC}" type="presOf" srcId="{E9F1E5ED-1AE1-45B1-92B7-A26CB187003F}" destId="{C1EEEA37-F083-4A74-AE0E-0DF53FE0D621}" srcOrd="0" destOrd="0" presId="urn:microsoft.com/office/officeart/2018/2/layout/IconVerticalSolidList"/>
    <dgm:cxn modelId="{DC05674A-1818-4038-BD11-BDD34B4FCFF5}" srcId="{6BA295D7-606D-4FD2-990E-1226A1A58895}" destId="{E9F1E5ED-1AE1-45B1-92B7-A26CB187003F}" srcOrd="1" destOrd="0" parTransId="{366293E5-F983-4036-AD2F-C8E330A70484}" sibTransId="{E125002D-C80D-4196-B5EC-7E14C29D1D3A}"/>
    <dgm:cxn modelId="{BBBC2689-5CE8-46F3-AA23-EC2D68F4B007}" srcId="{6BA295D7-606D-4FD2-990E-1226A1A58895}" destId="{0835BABB-D69B-4BDA-9C01-A2FC0A6AE8FE}" srcOrd="2" destOrd="0" parTransId="{0FB5E842-758D-4E3F-9ECE-D5E63F245ED3}" sibTransId="{7DBEADA4-F685-437B-BE45-24BC7809B745}"/>
    <dgm:cxn modelId="{FC073A8A-AC6D-453C-8265-59C9A304CCA5}" type="presOf" srcId="{0835BABB-D69B-4BDA-9C01-A2FC0A6AE8FE}" destId="{92D6E96C-D635-4FF9-A759-0162FA6C47ED}" srcOrd="0" destOrd="0" presId="urn:microsoft.com/office/officeart/2018/2/layout/IconVerticalSolidList"/>
    <dgm:cxn modelId="{B5F8478F-C016-43E6-BAD5-A638E8A0C6E3}" type="presOf" srcId="{FD7252BE-AB63-4E36-AFE2-D427990D899D}" destId="{A3B73869-909E-4623-9B40-3A5CDEBAA0A1}" srcOrd="0" destOrd="0" presId="urn:microsoft.com/office/officeart/2018/2/layout/IconVerticalSolidList"/>
    <dgm:cxn modelId="{C5DC3B91-5EA9-4BE3-9F8A-AF3EED71FBFC}" type="presOf" srcId="{6BA295D7-606D-4FD2-990E-1226A1A58895}" destId="{A3BF1B2C-FFFA-43BB-9586-FDBC8D4777B1}" srcOrd="0" destOrd="0" presId="urn:microsoft.com/office/officeart/2018/2/layout/IconVerticalSolidList"/>
    <dgm:cxn modelId="{3BC753C6-8A39-4434-A698-0AAA5DB59165}" type="presOf" srcId="{26582474-060A-4A08-A6A4-FF1CFB8A269F}" destId="{5CDEF25C-441C-4BD3-AE87-806DD622463F}" srcOrd="0" destOrd="0" presId="urn:microsoft.com/office/officeart/2018/2/layout/IconVerticalSolidList"/>
    <dgm:cxn modelId="{CD7B10E0-8F5D-4093-BF78-5398AC76B14C}" srcId="{6BA295D7-606D-4FD2-990E-1226A1A58895}" destId="{26582474-060A-4A08-A6A4-FF1CFB8A269F}" srcOrd="0" destOrd="0" parTransId="{0B54DC05-825E-42A0-B250-EA43B80D6E43}" sibTransId="{DBDC1AC3-AA71-4C8C-876E-591EF8BF0063}"/>
    <dgm:cxn modelId="{9622434E-A8A2-4907-8C8B-2750F184137F}" type="presParOf" srcId="{A3BF1B2C-FFFA-43BB-9586-FDBC8D4777B1}" destId="{1B921F14-521D-4246-A651-4F0C7C28E33E}" srcOrd="0" destOrd="0" presId="urn:microsoft.com/office/officeart/2018/2/layout/IconVerticalSolidList"/>
    <dgm:cxn modelId="{FAA81EDA-2BCE-4F06-8214-0FCE73C8D230}" type="presParOf" srcId="{1B921F14-521D-4246-A651-4F0C7C28E33E}" destId="{542FA9F1-9848-4ABF-9615-629307A556E6}" srcOrd="0" destOrd="0" presId="urn:microsoft.com/office/officeart/2018/2/layout/IconVerticalSolidList"/>
    <dgm:cxn modelId="{2A886EDA-313B-403E-86C1-21FB7D7CC994}" type="presParOf" srcId="{1B921F14-521D-4246-A651-4F0C7C28E33E}" destId="{DF660742-9307-461E-AA5C-571603E5AA18}" srcOrd="1" destOrd="0" presId="urn:microsoft.com/office/officeart/2018/2/layout/IconVerticalSolidList"/>
    <dgm:cxn modelId="{0F8509A9-6072-4D3C-8EEE-230ECC446B52}" type="presParOf" srcId="{1B921F14-521D-4246-A651-4F0C7C28E33E}" destId="{C6AAB75D-8A0C-41CA-A125-E20F306DC1D0}" srcOrd="2" destOrd="0" presId="urn:microsoft.com/office/officeart/2018/2/layout/IconVerticalSolidList"/>
    <dgm:cxn modelId="{3E45D500-93A0-4672-892B-597FB652C0BF}" type="presParOf" srcId="{1B921F14-521D-4246-A651-4F0C7C28E33E}" destId="{5CDEF25C-441C-4BD3-AE87-806DD622463F}" srcOrd="3" destOrd="0" presId="urn:microsoft.com/office/officeart/2018/2/layout/IconVerticalSolidList"/>
    <dgm:cxn modelId="{8F8679D0-763B-4D6A-94EB-80B09C5D2690}" type="presParOf" srcId="{A3BF1B2C-FFFA-43BB-9586-FDBC8D4777B1}" destId="{043BC3A7-BC51-4DA5-A969-91080F7C85CA}" srcOrd="1" destOrd="0" presId="urn:microsoft.com/office/officeart/2018/2/layout/IconVerticalSolidList"/>
    <dgm:cxn modelId="{3CA32E1F-CE19-45C3-AA04-72CC3D15D29B}" type="presParOf" srcId="{A3BF1B2C-FFFA-43BB-9586-FDBC8D4777B1}" destId="{5A1D5302-5854-4BB2-9258-BFA61F7D70EE}" srcOrd="2" destOrd="0" presId="urn:microsoft.com/office/officeart/2018/2/layout/IconVerticalSolidList"/>
    <dgm:cxn modelId="{5C21B1B6-438C-45F7-9654-8FFEF61D57E9}" type="presParOf" srcId="{5A1D5302-5854-4BB2-9258-BFA61F7D70EE}" destId="{4D18B51F-0574-48B6-8383-35D315EA5D8D}" srcOrd="0" destOrd="0" presId="urn:microsoft.com/office/officeart/2018/2/layout/IconVerticalSolidList"/>
    <dgm:cxn modelId="{8F4B5A78-1EF7-4D5A-AC71-A5315B9C6596}" type="presParOf" srcId="{5A1D5302-5854-4BB2-9258-BFA61F7D70EE}" destId="{5E80B907-98FF-4177-BF5B-E30DAF901D58}" srcOrd="1" destOrd="0" presId="urn:microsoft.com/office/officeart/2018/2/layout/IconVerticalSolidList"/>
    <dgm:cxn modelId="{56AE5995-57D7-4A87-8CA3-BD5AC2C6E309}" type="presParOf" srcId="{5A1D5302-5854-4BB2-9258-BFA61F7D70EE}" destId="{90FC31AD-42DD-4467-97BB-65715BC85CED}" srcOrd="2" destOrd="0" presId="urn:microsoft.com/office/officeart/2018/2/layout/IconVerticalSolidList"/>
    <dgm:cxn modelId="{AAAB16C8-D005-4E96-96F2-DFB8ACF91DAD}" type="presParOf" srcId="{5A1D5302-5854-4BB2-9258-BFA61F7D70EE}" destId="{C1EEEA37-F083-4A74-AE0E-0DF53FE0D621}" srcOrd="3" destOrd="0" presId="urn:microsoft.com/office/officeart/2018/2/layout/IconVerticalSolidList"/>
    <dgm:cxn modelId="{7E7B0671-3D14-43DF-8165-4F3F466599C0}" type="presParOf" srcId="{A3BF1B2C-FFFA-43BB-9586-FDBC8D4777B1}" destId="{C661BB1B-18EF-4863-B2AB-FF9E4E099C93}" srcOrd="3" destOrd="0" presId="urn:microsoft.com/office/officeart/2018/2/layout/IconVerticalSolidList"/>
    <dgm:cxn modelId="{9DB71C76-0DC0-43F7-BC81-1C6675CCADA7}" type="presParOf" srcId="{A3BF1B2C-FFFA-43BB-9586-FDBC8D4777B1}" destId="{8E0AE57A-5D71-4392-A974-A3EA60AF11B5}" srcOrd="4" destOrd="0" presId="urn:microsoft.com/office/officeart/2018/2/layout/IconVerticalSolidList"/>
    <dgm:cxn modelId="{067FAC46-E2D7-40E2-A8BB-5E65CD508F8D}" type="presParOf" srcId="{8E0AE57A-5D71-4392-A974-A3EA60AF11B5}" destId="{45C72F4E-6730-4215-BF3A-B6EFF6BBD428}" srcOrd="0" destOrd="0" presId="urn:microsoft.com/office/officeart/2018/2/layout/IconVerticalSolidList"/>
    <dgm:cxn modelId="{8490CCE5-628D-4F74-9DD1-9D5837DF2A9A}" type="presParOf" srcId="{8E0AE57A-5D71-4392-A974-A3EA60AF11B5}" destId="{1D506D42-CBDF-4F12-9846-6CA5DBFC4E66}" srcOrd="1" destOrd="0" presId="urn:microsoft.com/office/officeart/2018/2/layout/IconVerticalSolidList"/>
    <dgm:cxn modelId="{15F2892F-1AFA-4594-B74D-3DF9F1157DEC}" type="presParOf" srcId="{8E0AE57A-5D71-4392-A974-A3EA60AF11B5}" destId="{04E4F55E-0250-4EB4-813E-E4B45C02B9A4}" srcOrd="2" destOrd="0" presId="urn:microsoft.com/office/officeart/2018/2/layout/IconVerticalSolidList"/>
    <dgm:cxn modelId="{DF43B044-7705-4C13-B7EC-91A492FB731D}" type="presParOf" srcId="{8E0AE57A-5D71-4392-A974-A3EA60AF11B5}" destId="{92D6E96C-D635-4FF9-A759-0162FA6C47ED}" srcOrd="3" destOrd="0" presId="urn:microsoft.com/office/officeart/2018/2/layout/IconVerticalSolidList"/>
    <dgm:cxn modelId="{8616C27E-C0D4-4A45-BC61-BA4B94D5607A}" type="presParOf" srcId="{A3BF1B2C-FFFA-43BB-9586-FDBC8D4777B1}" destId="{71D1EDE8-E790-468B-8A9F-F92E51497D47}" srcOrd="5" destOrd="0" presId="urn:microsoft.com/office/officeart/2018/2/layout/IconVerticalSolidList"/>
    <dgm:cxn modelId="{CEA54054-70C3-49F4-96D7-BDF1C0D96354}" type="presParOf" srcId="{A3BF1B2C-FFFA-43BB-9586-FDBC8D4777B1}" destId="{A7DE0619-F8A5-436D-BF35-68FE62DB7088}" srcOrd="6" destOrd="0" presId="urn:microsoft.com/office/officeart/2018/2/layout/IconVerticalSolidList"/>
    <dgm:cxn modelId="{0A870DCD-3BAF-49EE-81DB-E1F7163A1D22}" type="presParOf" srcId="{A7DE0619-F8A5-436D-BF35-68FE62DB7088}" destId="{713BD5E4-895E-443E-8F02-0532E30CC288}" srcOrd="0" destOrd="0" presId="urn:microsoft.com/office/officeart/2018/2/layout/IconVerticalSolidList"/>
    <dgm:cxn modelId="{86C5A715-DE70-4686-BAC7-F5CE04F44B53}" type="presParOf" srcId="{A7DE0619-F8A5-436D-BF35-68FE62DB7088}" destId="{57663D05-B096-4471-8DA8-9B1CC3D9440F}" srcOrd="1" destOrd="0" presId="urn:microsoft.com/office/officeart/2018/2/layout/IconVerticalSolidList"/>
    <dgm:cxn modelId="{BFF59562-CBF3-4340-BA74-B64C3A5A6F9C}" type="presParOf" srcId="{A7DE0619-F8A5-436D-BF35-68FE62DB7088}" destId="{E3D9F62D-DDD5-4552-88E9-EC17499EF7E4}" srcOrd="2" destOrd="0" presId="urn:microsoft.com/office/officeart/2018/2/layout/IconVerticalSolidList"/>
    <dgm:cxn modelId="{836E36CF-30C3-4FCC-8B69-963D8A8A691A}" type="presParOf" srcId="{A7DE0619-F8A5-436D-BF35-68FE62DB7088}" destId="{A3B73869-909E-4623-9B40-3A5CDEBAA0A1}" srcOrd="3" destOrd="0" presId="urn:microsoft.com/office/officeart/2018/2/layout/IconVerticalSoli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2FA9F1-9848-4ABF-9615-629307A556E6}">
      <dsp:nvSpPr>
        <dsp:cNvPr id="0" name=""/>
        <dsp:cNvSpPr/>
      </dsp:nvSpPr>
      <dsp:spPr>
        <a:xfrm>
          <a:off x="0" y="2033"/>
          <a:ext cx="6266011" cy="10306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660742-9307-461E-AA5C-571603E5AA18}">
      <dsp:nvSpPr>
        <dsp:cNvPr id="0" name=""/>
        <dsp:cNvSpPr/>
      </dsp:nvSpPr>
      <dsp:spPr>
        <a:xfrm>
          <a:off x="311764" y="233924"/>
          <a:ext cx="566845" cy="56684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CDEF25C-441C-4BD3-AE87-806DD622463F}">
      <dsp:nvSpPr>
        <dsp:cNvPr id="0" name=""/>
        <dsp:cNvSpPr/>
      </dsp:nvSpPr>
      <dsp:spPr>
        <a:xfrm>
          <a:off x="1190374" y="2033"/>
          <a:ext cx="5075636" cy="1030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075" tIns="109075" rIns="109075" bIns="109075" numCol="1" spcCol="1270" anchor="ctr" anchorCtr="0">
          <a:noAutofit/>
        </a:bodyPr>
        <a:lstStyle/>
        <a:p>
          <a:pPr marL="0" lvl="0" indent="0" algn="l" defTabSz="977900">
            <a:lnSpc>
              <a:spcPct val="100000"/>
            </a:lnSpc>
            <a:spcBef>
              <a:spcPct val="0"/>
            </a:spcBef>
            <a:spcAft>
              <a:spcPct val="35000"/>
            </a:spcAft>
            <a:buNone/>
          </a:pPr>
          <a:r>
            <a:rPr lang="nl-NL" sz="2200" kern="1200"/>
            <a:t>Beroepen bij de betawereld Hi-tech science met uitleg</a:t>
          </a:r>
          <a:endParaRPr lang="en-US" sz="2200" kern="1200"/>
        </a:p>
      </dsp:txBody>
      <dsp:txXfrm>
        <a:off x="1190374" y="2033"/>
        <a:ext cx="5075636" cy="1030627"/>
      </dsp:txXfrm>
    </dsp:sp>
    <dsp:sp modelId="{4D18B51F-0574-48B6-8383-35D315EA5D8D}">
      <dsp:nvSpPr>
        <dsp:cNvPr id="0" name=""/>
        <dsp:cNvSpPr/>
      </dsp:nvSpPr>
      <dsp:spPr>
        <a:xfrm>
          <a:off x="0" y="1290317"/>
          <a:ext cx="6266011" cy="10306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80B907-98FF-4177-BF5B-E30DAF901D58}">
      <dsp:nvSpPr>
        <dsp:cNvPr id="0" name=""/>
        <dsp:cNvSpPr/>
      </dsp:nvSpPr>
      <dsp:spPr>
        <a:xfrm>
          <a:off x="311764" y="1522208"/>
          <a:ext cx="566845" cy="56684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1EEEA37-F083-4A74-AE0E-0DF53FE0D621}">
      <dsp:nvSpPr>
        <dsp:cNvPr id="0" name=""/>
        <dsp:cNvSpPr/>
      </dsp:nvSpPr>
      <dsp:spPr>
        <a:xfrm>
          <a:off x="1190374" y="1290317"/>
          <a:ext cx="5075636" cy="1030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075" tIns="109075" rIns="109075" bIns="109075" numCol="1" spcCol="1270" anchor="ctr" anchorCtr="0">
          <a:noAutofit/>
        </a:bodyPr>
        <a:lstStyle/>
        <a:p>
          <a:pPr marL="0" lvl="0" indent="0" algn="l" defTabSz="977900">
            <a:lnSpc>
              <a:spcPct val="100000"/>
            </a:lnSpc>
            <a:spcBef>
              <a:spcPct val="0"/>
            </a:spcBef>
            <a:spcAft>
              <a:spcPct val="35000"/>
            </a:spcAft>
            <a:buNone/>
          </a:pPr>
          <a:r>
            <a:rPr lang="nl-NL" sz="2200" kern="1200"/>
            <a:t>Interview </a:t>
          </a:r>
          <a:endParaRPr lang="en-US" sz="2200" kern="1200"/>
        </a:p>
      </dsp:txBody>
      <dsp:txXfrm>
        <a:off x="1190374" y="1290317"/>
        <a:ext cx="5075636" cy="1030627"/>
      </dsp:txXfrm>
    </dsp:sp>
    <dsp:sp modelId="{45C72F4E-6730-4215-BF3A-B6EFF6BBD428}">
      <dsp:nvSpPr>
        <dsp:cNvPr id="0" name=""/>
        <dsp:cNvSpPr/>
      </dsp:nvSpPr>
      <dsp:spPr>
        <a:xfrm>
          <a:off x="0" y="2536758"/>
          <a:ext cx="6266011" cy="10306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506D42-CBDF-4F12-9846-6CA5DBFC4E66}">
      <dsp:nvSpPr>
        <dsp:cNvPr id="0" name=""/>
        <dsp:cNvSpPr/>
      </dsp:nvSpPr>
      <dsp:spPr>
        <a:xfrm>
          <a:off x="311764" y="2810493"/>
          <a:ext cx="566845" cy="56684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2D6E96C-D635-4FF9-A759-0162FA6C47ED}">
      <dsp:nvSpPr>
        <dsp:cNvPr id="0" name=""/>
        <dsp:cNvSpPr/>
      </dsp:nvSpPr>
      <dsp:spPr>
        <a:xfrm>
          <a:off x="1190374" y="2578601"/>
          <a:ext cx="5075636" cy="1030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075" tIns="109075" rIns="109075" bIns="109075" numCol="1" spcCol="1270" anchor="ctr" anchorCtr="0">
          <a:noAutofit/>
        </a:bodyPr>
        <a:lstStyle/>
        <a:p>
          <a:pPr marL="0" lvl="0" indent="0" algn="l" defTabSz="977900">
            <a:lnSpc>
              <a:spcPct val="100000"/>
            </a:lnSpc>
            <a:spcBef>
              <a:spcPct val="0"/>
            </a:spcBef>
            <a:spcAft>
              <a:spcPct val="35000"/>
            </a:spcAft>
            <a:buNone/>
          </a:pPr>
          <a:r>
            <a:rPr lang="nl-NL" sz="2200" kern="1200"/>
            <a:t>Zelfbedacht O&amp;O project</a:t>
          </a:r>
          <a:endParaRPr lang="en-US" sz="2200" kern="1200"/>
        </a:p>
      </dsp:txBody>
      <dsp:txXfrm>
        <a:off x="1190374" y="2578601"/>
        <a:ext cx="5075636" cy="1030627"/>
      </dsp:txXfrm>
    </dsp:sp>
    <dsp:sp modelId="{713BD5E4-895E-443E-8F02-0532E30CC288}">
      <dsp:nvSpPr>
        <dsp:cNvPr id="0" name=""/>
        <dsp:cNvSpPr/>
      </dsp:nvSpPr>
      <dsp:spPr>
        <a:xfrm>
          <a:off x="0" y="3866886"/>
          <a:ext cx="6266011" cy="10306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663D05-B096-4471-8DA8-9B1CC3D9440F}">
      <dsp:nvSpPr>
        <dsp:cNvPr id="0" name=""/>
        <dsp:cNvSpPr/>
      </dsp:nvSpPr>
      <dsp:spPr>
        <a:xfrm>
          <a:off x="311764" y="4098777"/>
          <a:ext cx="566845" cy="56684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3B73869-909E-4623-9B40-3A5CDEBAA0A1}">
      <dsp:nvSpPr>
        <dsp:cNvPr id="0" name=""/>
        <dsp:cNvSpPr/>
      </dsp:nvSpPr>
      <dsp:spPr>
        <a:xfrm>
          <a:off x="1190374" y="3866886"/>
          <a:ext cx="5075636" cy="1030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075" tIns="109075" rIns="109075" bIns="109075" numCol="1" spcCol="1270" anchor="ctr" anchorCtr="0">
          <a:noAutofit/>
        </a:bodyPr>
        <a:lstStyle/>
        <a:p>
          <a:pPr marL="0" lvl="0" indent="0" algn="l" defTabSz="977900">
            <a:lnSpc>
              <a:spcPct val="100000"/>
            </a:lnSpc>
            <a:spcBef>
              <a:spcPct val="0"/>
            </a:spcBef>
            <a:spcAft>
              <a:spcPct val="35000"/>
            </a:spcAft>
            <a:buNone/>
          </a:pPr>
          <a:r>
            <a:rPr lang="nl-NL" sz="2200" kern="1200"/>
            <a:t>Wat we hebben geleerd</a:t>
          </a:r>
          <a:endParaRPr lang="en-US" sz="2200" kern="1200"/>
        </a:p>
      </dsp:txBody>
      <dsp:txXfrm>
        <a:off x="1190374" y="3866886"/>
        <a:ext cx="5075636" cy="103062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8D38747-4367-4BD2-8D51-C97E202738E2}" type="datetime1">
              <a:rPr lang="en-US" smtClean="0"/>
              <a:t>6/19/2021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8EE3D-8CD1-4C3F-BD1C-C98C9596463C}" type="slidenum">
              <a:rPr lang="en-US" smtClean="0"/>
              <a:pPr/>
              <a:t>‹nr.›</a:t>
            </a:fld>
            <a:endParaRPr lang="en-US"/>
          </a:p>
        </p:txBody>
      </p:sp>
    </p:spTree>
    <p:extLst>
      <p:ext uri="{BB962C8B-B14F-4D97-AF65-F5344CB8AC3E}">
        <p14:creationId xmlns:p14="http://schemas.microsoft.com/office/powerpoint/2010/main" val="3597987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6/19/2021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‹nr.›</a:t>
            </a:fld>
            <a:endParaRPr lang="en-US"/>
          </a:p>
        </p:txBody>
      </p:sp>
    </p:spTree>
    <p:extLst>
      <p:ext uri="{BB962C8B-B14F-4D97-AF65-F5344CB8AC3E}">
        <p14:creationId xmlns:p14="http://schemas.microsoft.com/office/powerpoint/2010/main" val="2285902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6/19/2021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‹nr.›</a:t>
            </a:fld>
            <a:endParaRPr lang="en-US"/>
          </a:p>
        </p:txBody>
      </p:sp>
    </p:spTree>
    <p:extLst>
      <p:ext uri="{BB962C8B-B14F-4D97-AF65-F5344CB8AC3E}">
        <p14:creationId xmlns:p14="http://schemas.microsoft.com/office/powerpoint/2010/main" val="24621589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6/19/2021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‹nr.›</a:t>
            </a:fld>
            <a:endParaRPr lang="en-US"/>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Tree>
    <p:extLst>
      <p:ext uri="{BB962C8B-B14F-4D97-AF65-F5344CB8AC3E}">
        <p14:creationId xmlns:p14="http://schemas.microsoft.com/office/powerpoint/2010/main" val="42231654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6/19/2021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‹nr.›</a:t>
            </a:fld>
            <a:endParaRPr lang="en-US"/>
          </a:p>
        </p:txBody>
      </p:sp>
    </p:spTree>
    <p:extLst>
      <p:ext uri="{BB962C8B-B14F-4D97-AF65-F5344CB8AC3E}">
        <p14:creationId xmlns:p14="http://schemas.microsoft.com/office/powerpoint/2010/main" val="3073534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6/19/2021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98EE3D-8CD1-4C3F-BD1C-C98C9596463C}" type="slidenum">
              <a:rPr lang="en-US" smtClean="0"/>
              <a:t>‹nr.›</a:t>
            </a:fld>
            <a:endParaRPr lang="en-US"/>
          </a:p>
        </p:txBody>
      </p:sp>
    </p:spTree>
    <p:extLst>
      <p:ext uri="{BB962C8B-B14F-4D97-AF65-F5344CB8AC3E}">
        <p14:creationId xmlns:p14="http://schemas.microsoft.com/office/powerpoint/2010/main" val="29629776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6/19/2021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98EE3D-8CD1-4C3F-BD1C-C98C9596463C}" type="slidenum">
              <a:rPr lang="en-US" smtClean="0"/>
              <a:t>‹nr.›</a:t>
            </a:fld>
            <a:endParaRPr lang="en-US"/>
          </a:p>
        </p:txBody>
      </p:sp>
    </p:spTree>
    <p:extLst>
      <p:ext uri="{BB962C8B-B14F-4D97-AF65-F5344CB8AC3E}">
        <p14:creationId xmlns:p14="http://schemas.microsoft.com/office/powerpoint/2010/main" val="18651761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7E833E-1B6D-415F-AD29-75AE8C43BD0D}" type="datetime1">
              <a:rPr lang="en-US" smtClean="0"/>
              <a:t>6/19/2021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8EE3D-8CD1-4C3F-BD1C-C98C9596463C}" type="slidenum">
              <a:rPr lang="en-US" smtClean="0"/>
              <a:t>‹nr.›</a:t>
            </a:fld>
            <a:endParaRPr lang="en-US"/>
          </a:p>
        </p:txBody>
      </p:sp>
    </p:spTree>
    <p:extLst>
      <p:ext uri="{BB962C8B-B14F-4D97-AF65-F5344CB8AC3E}">
        <p14:creationId xmlns:p14="http://schemas.microsoft.com/office/powerpoint/2010/main" val="17267391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52596F-08A7-4B70-989A-F2B1CF31E66B}" type="datetime1">
              <a:rPr lang="en-US" smtClean="0"/>
              <a:t>6/19/2021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8EE3D-8CD1-4C3F-BD1C-C98C9596463C}" type="slidenum">
              <a:rPr lang="en-US" smtClean="0"/>
              <a:t>‹nr.›</a:t>
            </a:fld>
            <a:endParaRPr lang="en-US"/>
          </a:p>
        </p:txBody>
      </p:sp>
    </p:spTree>
    <p:extLst>
      <p:ext uri="{BB962C8B-B14F-4D97-AF65-F5344CB8AC3E}">
        <p14:creationId xmlns:p14="http://schemas.microsoft.com/office/powerpoint/2010/main" val="2345610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C55A3C-5767-4844-A0A3-83778C2E5409}" type="datetime1">
              <a:rPr lang="en-US" smtClean="0"/>
              <a:t>6/19/2021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8EE3D-8CD1-4C3F-BD1C-C98C9596463C}" type="slidenum">
              <a:rPr lang="en-US" smtClean="0"/>
              <a:t>‹nr.›</a:t>
            </a:fld>
            <a:endParaRPr lang="en-US"/>
          </a:p>
        </p:txBody>
      </p:sp>
    </p:spTree>
    <p:extLst>
      <p:ext uri="{BB962C8B-B14F-4D97-AF65-F5344CB8AC3E}">
        <p14:creationId xmlns:p14="http://schemas.microsoft.com/office/powerpoint/2010/main" val="3946704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6/19/2021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8EE3D-8CD1-4C3F-BD1C-C98C9596463C}" type="slidenum">
              <a:rPr lang="en-US" smtClean="0"/>
              <a:pPr/>
              <a:t>‹nr.›</a:t>
            </a:fld>
            <a:endParaRPr lang="en-US"/>
          </a:p>
        </p:txBody>
      </p:sp>
    </p:spTree>
    <p:extLst>
      <p:ext uri="{BB962C8B-B14F-4D97-AF65-F5344CB8AC3E}">
        <p14:creationId xmlns:p14="http://schemas.microsoft.com/office/powerpoint/2010/main" val="3770926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DFCD27C-8599-43EF-BA1D-14DDC1946E06}" type="datetime1">
              <a:rPr lang="en-US" smtClean="0"/>
              <a:t>6/19/2021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‹nr.›</a:t>
            </a:fld>
            <a:endParaRPr lang="en-US"/>
          </a:p>
        </p:txBody>
      </p:sp>
    </p:spTree>
    <p:extLst>
      <p:ext uri="{BB962C8B-B14F-4D97-AF65-F5344CB8AC3E}">
        <p14:creationId xmlns:p14="http://schemas.microsoft.com/office/powerpoint/2010/main" val="454761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9343D99-809A-49C0-96E5-4250D0B498EE}" type="datetime1">
              <a:rPr lang="en-US" smtClean="0"/>
              <a:t>6/19/2021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98EE3D-8CD1-4C3F-BD1C-C98C9596463C}" type="slidenum">
              <a:rPr lang="en-US" smtClean="0"/>
              <a:t>‹nr.›</a:t>
            </a:fld>
            <a:endParaRPr lang="en-US"/>
          </a:p>
        </p:txBody>
      </p:sp>
    </p:spTree>
    <p:extLst>
      <p:ext uri="{BB962C8B-B14F-4D97-AF65-F5344CB8AC3E}">
        <p14:creationId xmlns:p14="http://schemas.microsoft.com/office/powerpoint/2010/main" val="2947787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143DE9B-B678-4EFB-BB7D-A4370204A0B0}" type="datetime1">
              <a:rPr lang="en-US" smtClean="0"/>
              <a:t>6/19/2021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98EE3D-8CD1-4C3F-BD1C-C98C9596463C}" type="slidenum">
              <a:rPr lang="en-US" smtClean="0"/>
              <a:t>‹nr.›</a:t>
            </a:fld>
            <a:endParaRPr lang="en-US"/>
          </a:p>
        </p:txBody>
      </p:sp>
    </p:spTree>
    <p:extLst>
      <p:ext uri="{BB962C8B-B14F-4D97-AF65-F5344CB8AC3E}">
        <p14:creationId xmlns:p14="http://schemas.microsoft.com/office/powerpoint/2010/main" val="2895340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6/19/2021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98EE3D-8CD1-4C3F-BD1C-C98C9596463C}" type="slidenum">
              <a:rPr lang="en-US" smtClean="0"/>
              <a:t>‹nr.›</a:t>
            </a:fld>
            <a:endParaRPr lang="en-US"/>
          </a:p>
        </p:txBody>
      </p:sp>
    </p:spTree>
    <p:extLst>
      <p:ext uri="{BB962C8B-B14F-4D97-AF65-F5344CB8AC3E}">
        <p14:creationId xmlns:p14="http://schemas.microsoft.com/office/powerpoint/2010/main" val="2172445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6/19/2021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pPr/>
              <a:t>‹nr.›</a:t>
            </a:fld>
            <a:endParaRPr lang="en-US"/>
          </a:p>
        </p:txBody>
      </p:sp>
    </p:spTree>
    <p:extLst>
      <p:ext uri="{BB962C8B-B14F-4D97-AF65-F5344CB8AC3E}">
        <p14:creationId xmlns:p14="http://schemas.microsoft.com/office/powerpoint/2010/main" val="2648876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6/19/2021</a:t>
            </a:fld>
            <a:endParaRPr lang="en-US"/>
          </a:p>
        </p:txBody>
      </p:sp>
      <p:sp>
        <p:nvSpPr>
          <p:cNvPr id="6" name="Footer Placeholder 5"/>
          <p:cNvSpPr>
            <a:spLocks noGrp="1"/>
          </p:cNvSpPr>
          <p:nvPr>
            <p:ph type="ftr" sz="quarter" idx="11"/>
          </p:nvPr>
        </p:nvSpPr>
        <p:spPr/>
        <p:txBody>
          <a:bodyPr/>
          <a:lstStyle/>
          <a:p>
            <a:pPr algn="l"/>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‹nr.›</a:t>
            </a:fld>
            <a:endParaRPr lang="en-US"/>
          </a:p>
        </p:txBody>
      </p:sp>
    </p:spTree>
    <p:extLst>
      <p:ext uri="{BB962C8B-B14F-4D97-AF65-F5344CB8AC3E}">
        <p14:creationId xmlns:p14="http://schemas.microsoft.com/office/powerpoint/2010/main" val="2731138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6/19/2021</a:t>
            </a:fld>
            <a:endParaRPr lang="en-US"/>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‹nr.›</a:t>
            </a:fld>
            <a:endParaRPr lang="en-US"/>
          </a:p>
        </p:txBody>
      </p:sp>
    </p:spTree>
    <p:extLst>
      <p:ext uri="{BB962C8B-B14F-4D97-AF65-F5344CB8AC3E}">
        <p14:creationId xmlns:p14="http://schemas.microsoft.com/office/powerpoint/2010/main" val="1406044705"/>
      </p:ext>
    </p:extLst>
  </p:cSld>
  <p:clrMap bg1="dk1" tx1="lt1" bg2="dk2" tx2="lt2" accent1="accent1" accent2="accent2" accent3="accent3" accent4="accent4" accent5="accent5" accent6="accent6" hlink="hlink" folHlink="folHlink"/>
  <p:sldLayoutIdLst>
    <p:sldLayoutId id="2147483690" r:id="rId1"/>
    <p:sldLayoutId id="2147483691"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9" r:id="rId12"/>
    <p:sldLayoutId id="2147483684" r:id="rId13"/>
    <p:sldLayoutId id="2147483685" r:id="rId14"/>
    <p:sldLayoutId id="2147483686" r:id="rId15"/>
    <p:sldLayoutId id="2147483687" r:id="rId16"/>
    <p:sldLayoutId id="2147483688" r:id="rId17"/>
  </p:sldLayoutIdLst>
  <p:hf sldNum="0" hdr="0" ftr="0" dt="0"/>
  <p:txStyles>
    <p:titleStyle>
      <a:lvl1pPr algn="ctr" defTabSz="457200" rtl="0" eaLnBrk="1" latinLnBrk="0" hangingPunct="1">
        <a:lnSpc>
          <a:spcPct val="100000"/>
        </a:lnSpc>
        <a:spcBef>
          <a:spcPct val="0"/>
        </a:spcBef>
        <a:buNone/>
        <a:defRPr sz="4000" i="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19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7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5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2.xml"/><Relationship Id="rId7" Type="http://schemas.openxmlformats.org/officeDocument/2006/relationships/diagramLayout" Target="../diagrams/layout1.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diagramData" Target="../diagrams/data1.xml"/><Relationship Id="rId11" Type="http://schemas.openxmlformats.org/officeDocument/2006/relationships/image" Target="../media/image8.png"/><Relationship Id="rId5" Type="http://schemas.openxmlformats.org/officeDocument/2006/relationships/image" Target="../media/image3.png"/><Relationship Id="rId10" Type="http://schemas.microsoft.com/office/2007/relationships/diagramDrawing" Target="../diagrams/drawing1.xml"/><Relationship Id="rId4" Type="http://schemas.openxmlformats.org/officeDocument/2006/relationships/image" Target="../media/image6.jpeg"/><Relationship Id="rId9" Type="http://schemas.openxmlformats.org/officeDocument/2006/relationships/diagramColors" Target="../diagrams/colors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8.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8.png"/><Relationship Id="rId5" Type="http://schemas.openxmlformats.org/officeDocument/2006/relationships/image" Target="../media/image18.pn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8.png"/><Relationship Id="rId5" Type="http://schemas.openxmlformats.org/officeDocument/2006/relationships/image" Target="../media/image19.pn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2CA733A-8D25-4E63-8273-CC14052E0E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E74AF11-FBE5-4885-B63E-A40FF8BC2311}"/>
              </a:ext>
            </a:extLst>
          </p:cNvPr>
          <p:cNvPicPr>
            <a:picLocks noChangeAspect="1"/>
          </p:cNvPicPr>
          <p:nvPr/>
        </p:nvPicPr>
        <p:blipFill rotWithShape="1">
          <a:blip r:embed="rId5"/>
          <a:srcRect t="12085" r="8" b="3698"/>
          <a:stretch/>
        </p:blipFill>
        <p:spPr>
          <a:xfrm>
            <a:off x="-1" y="-2"/>
            <a:ext cx="12198915" cy="6857999"/>
          </a:xfrm>
          <a:prstGeom prst="rect">
            <a:avLst/>
          </a:prstGeom>
        </p:spPr>
      </p:pic>
      <p:sp>
        <p:nvSpPr>
          <p:cNvPr id="11" name="Rectangle 10">
            <a:extLst>
              <a:ext uri="{FF2B5EF4-FFF2-40B4-BE49-F238E27FC236}">
                <a16:creationId xmlns:a16="http://schemas.microsoft.com/office/drawing/2014/main" id="{6B28264E-43F8-4339-BE92-AA6B94D40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220681"/>
            <a:ext cx="12188952" cy="2637319"/>
          </a:xfrm>
          <a:prstGeom prst="rect">
            <a:avLst/>
          </a:prstGeom>
          <a:gradFill>
            <a:gsLst>
              <a:gs pos="42000">
                <a:schemeClr val="bg1">
                  <a:alpha val="23000"/>
                </a:schemeClr>
              </a:gs>
              <a:gs pos="0">
                <a:schemeClr val="bg1">
                  <a:alpha val="0"/>
                </a:schemeClr>
              </a:gs>
              <a:gs pos="100000">
                <a:schemeClr val="bg1">
                  <a:alpha val="36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ctrTitle"/>
          </p:nvPr>
        </p:nvSpPr>
        <p:spPr>
          <a:xfrm>
            <a:off x="1370693" y="4406537"/>
            <a:ext cx="9440034" cy="1088336"/>
          </a:xfrm>
        </p:spPr>
        <p:txBody>
          <a:bodyPr>
            <a:normAutofit/>
          </a:bodyPr>
          <a:lstStyle/>
          <a:p>
            <a:r>
              <a:rPr lang="de-DE" sz="4800" err="1">
                <a:ln>
                  <a:solidFill>
                    <a:srgbClr val="000000">
                      <a:lumMod val="75000"/>
                      <a:lumOff val="25000"/>
                      <a:alpha val="10000"/>
                    </a:srgbClr>
                  </a:solidFill>
                </a:ln>
                <a:effectLst>
                  <a:outerShdw blurRad="9525" dist="25400" dir="14640000" algn="tl" rotWithShape="0">
                    <a:srgbClr val="000000">
                      <a:alpha val="30000"/>
                    </a:srgbClr>
                  </a:outerShdw>
                </a:effectLst>
              </a:rPr>
              <a:t>Betawerelden</a:t>
            </a:r>
            <a:endParaRPr lang="de-DE" sz="4800" err="1"/>
          </a:p>
        </p:txBody>
      </p:sp>
      <p:sp>
        <p:nvSpPr>
          <p:cNvPr id="3" name="Ondertitel 2"/>
          <p:cNvSpPr>
            <a:spLocks noGrp="1"/>
          </p:cNvSpPr>
          <p:nvPr>
            <p:ph type="subTitle" idx="1"/>
          </p:nvPr>
        </p:nvSpPr>
        <p:spPr>
          <a:xfrm>
            <a:off x="1370693" y="5494872"/>
            <a:ext cx="9440034" cy="621614"/>
          </a:xfrm>
        </p:spPr>
        <p:txBody>
          <a:bodyPr>
            <a:normAutofit/>
          </a:bodyPr>
          <a:lstStyle/>
          <a:p>
            <a:r>
              <a:rPr lang="de-DE">
                <a:ln>
                  <a:solidFill>
                    <a:srgbClr val="000000">
                      <a:lumMod val="75000"/>
                      <a:lumOff val="25000"/>
                      <a:alpha val="10000"/>
                    </a:srgbClr>
                  </a:solidFill>
                </a:ln>
                <a:effectLst>
                  <a:outerShdw blurRad="9525" dist="25400" dir="14640000" algn="tl" rotWithShape="0">
                    <a:srgbClr val="000000">
                      <a:alpha val="30000"/>
                    </a:srgbClr>
                  </a:outerShdw>
                </a:effectLst>
              </a:rPr>
              <a:t>Door Kees en Dariush</a:t>
            </a:r>
            <a:endParaRPr lang="de-DE"/>
          </a:p>
        </p:txBody>
      </p:sp>
      <p:pic>
        <p:nvPicPr>
          <p:cNvPr id="7" name="Opgenomen geluid">
            <a:hlinkClick r:id="" action="ppaction://media"/>
            <a:extLst>
              <a:ext uri="{FF2B5EF4-FFF2-40B4-BE49-F238E27FC236}">
                <a16:creationId xmlns:a16="http://schemas.microsoft.com/office/drawing/2014/main" id="{C1BD43A9-1FD6-4863-A77D-721E8273D71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47028" y="2991807"/>
            <a:ext cx="487363" cy="487363"/>
          </a:xfrm>
          <a:prstGeom prst="rect">
            <a:avLst/>
          </a:prstGeom>
        </p:spPr>
      </p:pic>
    </p:spTree>
    <p:extLst>
      <p:ext uri="{BB962C8B-B14F-4D97-AF65-F5344CB8AC3E}">
        <p14:creationId xmlns:p14="http://schemas.microsoft.com/office/powerpoint/2010/main" val="3351439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17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C31DA7-7FAD-42FF-84CD-B784200484D8}"/>
              </a:ext>
            </a:extLst>
          </p:cNvPr>
          <p:cNvSpPr>
            <a:spLocks noGrp="1"/>
          </p:cNvSpPr>
          <p:nvPr>
            <p:ph type="title"/>
          </p:nvPr>
        </p:nvSpPr>
        <p:spPr>
          <a:xfrm>
            <a:off x="633743" y="609599"/>
            <a:ext cx="3413156" cy="5273675"/>
          </a:xfrm>
        </p:spPr>
        <p:txBody>
          <a:bodyPr>
            <a:normAutofit/>
          </a:bodyPr>
          <a:lstStyle/>
          <a:p>
            <a:r>
              <a:rPr lang="nl-NL" sz="3400">
                <a:ln>
                  <a:solidFill>
                    <a:srgbClr val="000000">
                      <a:lumMod val="75000"/>
                      <a:lumOff val="25000"/>
                      <a:alpha val="10000"/>
                    </a:srgbClr>
                  </a:solidFill>
                </a:ln>
                <a:effectLst>
                  <a:outerShdw blurRad="9525" dist="25400" dir="14640000" algn="tl" rotWithShape="0">
                    <a:srgbClr val="000000">
                      <a:alpha val="30000"/>
                    </a:srgbClr>
                  </a:outerShdw>
                </a:effectLst>
              </a:rPr>
              <a:t>Inhoudsopgave</a:t>
            </a:r>
            <a:endParaRPr lang="nl-NL" sz="3400"/>
          </a:p>
        </p:txBody>
      </p:sp>
      <p:pic>
        <p:nvPicPr>
          <p:cNvPr id="10" name="Picture 9">
            <a:extLst>
              <a:ext uri="{FF2B5EF4-FFF2-40B4-BE49-F238E27FC236}">
                <a16:creationId xmlns:a16="http://schemas.microsoft.com/office/drawing/2014/main" id="{82AABC82-C2D1-4340-A6DF-6E73DF06FCA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964" r="2807" b="1446"/>
          <a:stretch/>
        </p:blipFill>
        <p:spPr>
          <a:xfrm>
            <a:off x="4639056" y="2"/>
            <a:ext cx="7552944" cy="6857998"/>
          </a:xfrm>
          <a:prstGeom prst="rect">
            <a:avLst/>
          </a:prstGeom>
        </p:spPr>
      </p:pic>
      <p:graphicFrame>
        <p:nvGraphicFramePr>
          <p:cNvPr id="5" name="Tijdelijke aanduiding voor inhoud 2">
            <a:extLst>
              <a:ext uri="{FF2B5EF4-FFF2-40B4-BE49-F238E27FC236}">
                <a16:creationId xmlns:a16="http://schemas.microsoft.com/office/drawing/2014/main" id="{D3B27C73-714D-4606-8AD0-2AC59BECC379}"/>
              </a:ext>
            </a:extLst>
          </p:cNvPr>
          <p:cNvGraphicFramePr>
            <a:graphicFrameLocks noGrp="1"/>
          </p:cNvGraphicFramePr>
          <p:nvPr>
            <p:ph idx="1"/>
            <p:extLst>
              <p:ext uri="{D42A27DB-BD31-4B8C-83A1-F6EECF244321}">
                <p14:modId xmlns:p14="http://schemas.microsoft.com/office/powerpoint/2010/main" val="2496993045"/>
              </p:ext>
            </p:extLst>
          </p:nvPr>
        </p:nvGraphicFramePr>
        <p:xfrm>
          <a:off x="5282521" y="709683"/>
          <a:ext cx="6266011" cy="489954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3" name="Opgenomen geluid">
            <a:hlinkClick r:id="" action="ppaction://media"/>
            <a:extLst>
              <a:ext uri="{FF2B5EF4-FFF2-40B4-BE49-F238E27FC236}">
                <a16:creationId xmlns:a16="http://schemas.microsoft.com/office/drawing/2014/main" id="{AF1BFEAB-EBF9-47CB-86AC-4E62E47BAD2F}"/>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079321" y="2840036"/>
            <a:ext cx="406400" cy="406400"/>
          </a:xfrm>
          <a:prstGeom prst="rect">
            <a:avLst/>
          </a:prstGeom>
        </p:spPr>
      </p:pic>
    </p:spTree>
    <p:extLst>
      <p:ext uri="{BB962C8B-B14F-4D97-AF65-F5344CB8AC3E}">
        <p14:creationId xmlns:p14="http://schemas.microsoft.com/office/powerpoint/2010/main" val="3576640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44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Afbeelding 4" descr="Afbeelding met scène, podium, tafel, computer&#10;&#10;Beschrijving is gegenereerd met zeer hoge betrouwbaarheid">
            <a:extLst>
              <a:ext uri="{FF2B5EF4-FFF2-40B4-BE49-F238E27FC236}">
                <a16:creationId xmlns:a16="http://schemas.microsoft.com/office/drawing/2014/main" id="{160FBBF3-19BC-41A4-BDF7-334231B60A38}"/>
              </a:ext>
            </a:extLst>
          </p:cNvPr>
          <p:cNvPicPr>
            <a:picLocks noChangeAspect="1"/>
          </p:cNvPicPr>
          <p:nvPr/>
        </p:nvPicPr>
        <p:blipFill rotWithShape="1">
          <a:blip r:embed="rId4">
            <a:alphaModFix amt="25000"/>
          </a:blip>
          <a:srcRect t="9338" b="6076"/>
          <a:stretch/>
        </p:blipFill>
        <p:spPr>
          <a:xfrm>
            <a:off x="20" y="10"/>
            <a:ext cx="12191980" cy="6857990"/>
          </a:xfrm>
          <a:prstGeom prst="rect">
            <a:avLst/>
          </a:prstGeom>
        </p:spPr>
      </p:pic>
      <p:sp>
        <p:nvSpPr>
          <p:cNvPr id="2" name="Titel 1">
            <a:extLst>
              <a:ext uri="{FF2B5EF4-FFF2-40B4-BE49-F238E27FC236}">
                <a16:creationId xmlns:a16="http://schemas.microsoft.com/office/drawing/2014/main" id="{11D8DD5C-E1C4-47FA-804E-5C09C34B2D91}"/>
              </a:ext>
            </a:extLst>
          </p:cNvPr>
          <p:cNvSpPr>
            <a:spLocks noGrp="1"/>
          </p:cNvSpPr>
          <p:nvPr>
            <p:ph type="title"/>
          </p:nvPr>
        </p:nvSpPr>
        <p:spPr>
          <a:xfrm>
            <a:off x="913795" y="609600"/>
            <a:ext cx="10353762" cy="1257300"/>
          </a:xfrm>
        </p:spPr>
        <p:txBody>
          <a:bodyPr>
            <a:normAutofit/>
          </a:bodyPr>
          <a:lstStyle/>
          <a:p>
            <a:r>
              <a:rPr lang="nl-NL">
                <a:ln>
                  <a:solidFill>
                    <a:srgbClr val="000000">
                      <a:lumMod val="75000"/>
                      <a:lumOff val="25000"/>
                      <a:alpha val="10000"/>
                    </a:srgbClr>
                  </a:solidFill>
                </a:ln>
                <a:effectLst>
                  <a:outerShdw blurRad="9525" dist="25400" dir="14640000" algn="tl" rotWithShape="0">
                    <a:srgbClr val="000000">
                      <a:alpha val="30000"/>
                    </a:srgbClr>
                  </a:outerShdw>
                </a:effectLst>
              </a:rPr>
              <a:t>Beroepen Hi-</a:t>
            </a:r>
            <a:r>
              <a:rPr lang="nl-NL" err="1">
                <a:ln>
                  <a:solidFill>
                    <a:srgbClr val="000000">
                      <a:lumMod val="75000"/>
                      <a:lumOff val="25000"/>
                      <a:alpha val="10000"/>
                    </a:srgbClr>
                  </a:solidFill>
                </a:ln>
                <a:effectLst>
                  <a:outerShdw blurRad="9525" dist="25400" dir="14640000" algn="tl" rotWithShape="0">
                    <a:srgbClr val="000000">
                      <a:alpha val="30000"/>
                    </a:srgbClr>
                  </a:outerShdw>
                </a:effectLst>
              </a:rPr>
              <a:t>tech</a:t>
            </a:r>
            <a:r>
              <a:rPr lang="nl-NL">
                <a:ln>
                  <a:solidFill>
                    <a:srgbClr val="000000">
                      <a:lumMod val="75000"/>
                      <a:lumOff val="25000"/>
                      <a:alpha val="10000"/>
                    </a:srgbClr>
                  </a:solidFill>
                </a:ln>
                <a:effectLst>
                  <a:outerShdw blurRad="9525" dist="25400" dir="14640000" algn="tl" rotWithShape="0">
                    <a:srgbClr val="000000">
                      <a:alpha val="30000"/>
                    </a:srgbClr>
                  </a:outerShdw>
                </a:effectLst>
              </a:rPr>
              <a:t> </a:t>
            </a:r>
            <a:r>
              <a:rPr lang="nl-NL" err="1">
                <a:ln>
                  <a:solidFill>
                    <a:srgbClr val="000000">
                      <a:lumMod val="75000"/>
                      <a:lumOff val="25000"/>
                      <a:alpha val="10000"/>
                    </a:srgbClr>
                  </a:solidFill>
                </a:ln>
                <a:effectLst>
                  <a:outerShdw blurRad="9525" dist="25400" dir="14640000" algn="tl" rotWithShape="0">
                    <a:srgbClr val="000000">
                      <a:alpha val="30000"/>
                    </a:srgbClr>
                  </a:outerShdw>
                </a:effectLst>
              </a:rPr>
              <a:t>science</a:t>
            </a:r>
            <a:r>
              <a:rPr lang="nl-NL">
                <a:ln>
                  <a:solidFill>
                    <a:srgbClr val="000000">
                      <a:lumMod val="75000"/>
                      <a:lumOff val="25000"/>
                      <a:alpha val="10000"/>
                    </a:srgbClr>
                  </a:solidFill>
                </a:ln>
                <a:effectLst>
                  <a:outerShdw blurRad="9525" dist="25400" dir="14640000" algn="tl" rotWithShape="0">
                    <a:srgbClr val="000000">
                      <a:alpha val="30000"/>
                    </a:srgbClr>
                  </a:outerShdw>
                </a:effectLst>
              </a:rPr>
              <a:t> </a:t>
            </a:r>
            <a:endParaRPr lang="nl-NL"/>
          </a:p>
        </p:txBody>
      </p:sp>
      <p:sp>
        <p:nvSpPr>
          <p:cNvPr id="3" name="Tijdelijke aanduiding voor inhoud 2">
            <a:extLst>
              <a:ext uri="{FF2B5EF4-FFF2-40B4-BE49-F238E27FC236}">
                <a16:creationId xmlns:a16="http://schemas.microsoft.com/office/drawing/2014/main" id="{FE3BC699-B90A-40DB-BE37-DDC8CD19318E}"/>
              </a:ext>
            </a:extLst>
          </p:cNvPr>
          <p:cNvSpPr>
            <a:spLocks noGrp="1"/>
          </p:cNvSpPr>
          <p:nvPr>
            <p:ph idx="1"/>
          </p:nvPr>
        </p:nvSpPr>
        <p:spPr>
          <a:xfrm>
            <a:off x="913795" y="2076450"/>
            <a:ext cx="10353762" cy="3714749"/>
          </a:xfrm>
        </p:spPr>
        <p:txBody>
          <a:bodyPr anchor="ctr">
            <a:normAutofit/>
          </a:bodyPr>
          <a:lstStyle/>
          <a:p>
            <a:pPr marL="37465" indent="0">
              <a:buNone/>
            </a:pPr>
            <a:r>
              <a:rPr lang="nl-NL">
                <a:ln>
                  <a:solidFill>
                    <a:srgbClr val="000000">
                      <a:lumMod val="75000"/>
                      <a:lumOff val="25000"/>
                      <a:alpha val="10000"/>
                    </a:srgbClr>
                  </a:solidFill>
                </a:ln>
                <a:effectLst>
                  <a:outerShdw blurRad="9525" dist="25400" dir="14640000" algn="tl" rotWithShape="0">
                    <a:srgbClr val="000000">
                      <a:alpha val="30000"/>
                    </a:srgbClr>
                  </a:outerShdw>
                </a:effectLst>
              </a:rPr>
              <a:t>Grenzen zoeken</a:t>
            </a:r>
          </a:p>
          <a:p>
            <a:pPr marL="37465" indent="0">
              <a:buNone/>
            </a:pPr>
            <a:r>
              <a:rPr lang="nl-NL">
                <a:ln>
                  <a:solidFill>
                    <a:srgbClr val="000000">
                      <a:lumMod val="75000"/>
                      <a:lumOff val="25000"/>
                      <a:alpha val="10000"/>
                    </a:srgbClr>
                  </a:solidFill>
                </a:ln>
                <a:effectLst>
                  <a:outerShdw blurRad="9525" dist="25400" dir="14640000" algn="tl" rotWithShape="0">
                    <a:srgbClr val="000000">
                      <a:alpha val="30000"/>
                    </a:srgbClr>
                  </a:outerShdw>
                </a:effectLst>
              </a:rPr>
              <a:t>Technologie</a:t>
            </a:r>
          </a:p>
          <a:p>
            <a:pPr marL="37465" indent="0">
              <a:buNone/>
            </a:pPr>
            <a:r>
              <a:rPr lang="nl-NL">
                <a:ln>
                  <a:solidFill>
                    <a:srgbClr val="000000">
                      <a:lumMod val="75000"/>
                      <a:lumOff val="25000"/>
                      <a:alpha val="10000"/>
                    </a:srgbClr>
                  </a:solidFill>
                </a:ln>
                <a:effectLst>
                  <a:outerShdw blurRad="9525" dist="25400" dir="14640000" algn="tl" rotWithShape="0">
                    <a:srgbClr val="000000">
                      <a:alpha val="30000"/>
                    </a:srgbClr>
                  </a:outerShdw>
                </a:effectLst>
              </a:rPr>
              <a:t>Architecten, dokters</a:t>
            </a:r>
          </a:p>
        </p:txBody>
      </p:sp>
      <p:pic>
        <p:nvPicPr>
          <p:cNvPr id="5" name="Opgenomen geluid">
            <a:hlinkClick r:id="" action="ppaction://media"/>
            <a:extLst>
              <a:ext uri="{FF2B5EF4-FFF2-40B4-BE49-F238E27FC236}">
                <a16:creationId xmlns:a16="http://schemas.microsoft.com/office/drawing/2014/main" id="{61BF2D97-76B2-443B-9A47-118B1FF61AD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68778" y="3016250"/>
            <a:ext cx="487363" cy="487363"/>
          </a:xfrm>
          <a:prstGeom prst="rect">
            <a:avLst/>
          </a:prstGeom>
        </p:spPr>
      </p:pic>
    </p:spTree>
    <p:extLst>
      <p:ext uri="{BB962C8B-B14F-4D97-AF65-F5344CB8AC3E}">
        <p14:creationId xmlns:p14="http://schemas.microsoft.com/office/powerpoint/2010/main" val="380212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4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98FD4FC-479A-4C2B-84A5-CF81E055F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5">
            <a:extLst>
              <a:ext uri="{FF2B5EF4-FFF2-40B4-BE49-F238E27FC236}">
                <a16:creationId xmlns:a16="http://schemas.microsoft.com/office/drawing/2014/main" id="{37D54B6C-87D0-4C03-8335-3955179D2B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118536" y="1371603"/>
            <a:ext cx="5624423" cy="4100418"/>
          </a:xfrm>
          <a:custGeom>
            <a:avLst/>
            <a:gdLst>
              <a:gd name="T0" fmla="*/ 1577 w 1601"/>
              <a:gd name="T1" fmla="*/ 0 h 696"/>
              <a:gd name="T2" fmla="*/ 833 w 1601"/>
              <a:gd name="T3" fmla="*/ 0 h 696"/>
              <a:gd name="T4" fmla="*/ 768 w 1601"/>
              <a:gd name="T5" fmla="*/ 0 h 696"/>
              <a:gd name="T6" fmla="*/ 24 w 1601"/>
              <a:gd name="T7" fmla="*/ 0 h 696"/>
              <a:gd name="T8" fmla="*/ 0 w 1601"/>
              <a:gd name="T9" fmla="*/ 27 h 696"/>
              <a:gd name="T10" fmla="*/ 0 w 1601"/>
              <a:gd name="T11" fmla="*/ 669 h 696"/>
              <a:gd name="T12" fmla="*/ 24 w 1601"/>
              <a:gd name="T13" fmla="*/ 696 h 696"/>
              <a:gd name="T14" fmla="*/ 768 w 1601"/>
              <a:gd name="T15" fmla="*/ 696 h 696"/>
              <a:gd name="T16" fmla="*/ 833 w 1601"/>
              <a:gd name="T17" fmla="*/ 696 h 696"/>
              <a:gd name="T18" fmla="*/ 1577 w 1601"/>
              <a:gd name="T19" fmla="*/ 696 h 696"/>
              <a:gd name="T20" fmla="*/ 1601 w 1601"/>
              <a:gd name="T21" fmla="*/ 669 h 696"/>
              <a:gd name="T22" fmla="*/ 1601 w 1601"/>
              <a:gd name="T23" fmla="*/ 27 h 696"/>
              <a:gd name="T24" fmla="*/ 1577 w 1601"/>
              <a:gd name="T25" fmla="*/ 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696">
                <a:moveTo>
                  <a:pt x="1577" y="0"/>
                </a:moveTo>
                <a:cubicBezTo>
                  <a:pt x="833" y="0"/>
                  <a:pt x="833" y="0"/>
                  <a:pt x="833" y="0"/>
                </a:cubicBezTo>
                <a:cubicBezTo>
                  <a:pt x="768" y="0"/>
                  <a:pt x="768" y="0"/>
                  <a:pt x="768" y="0"/>
                </a:cubicBezTo>
                <a:cubicBezTo>
                  <a:pt x="24" y="0"/>
                  <a:pt x="24" y="0"/>
                  <a:pt x="24" y="0"/>
                </a:cubicBezTo>
                <a:cubicBezTo>
                  <a:pt x="11" y="0"/>
                  <a:pt x="0" y="12"/>
                  <a:pt x="0" y="27"/>
                </a:cubicBezTo>
                <a:cubicBezTo>
                  <a:pt x="0" y="669"/>
                  <a:pt x="0" y="669"/>
                  <a:pt x="0" y="669"/>
                </a:cubicBezTo>
                <a:cubicBezTo>
                  <a:pt x="0" y="684"/>
                  <a:pt x="11" y="696"/>
                  <a:pt x="24" y="696"/>
                </a:cubicBezTo>
                <a:cubicBezTo>
                  <a:pt x="768" y="696"/>
                  <a:pt x="768" y="696"/>
                  <a:pt x="768" y="696"/>
                </a:cubicBezTo>
                <a:cubicBezTo>
                  <a:pt x="833" y="696"/>
                  <a:pt x="833" y="696"/>
                  <a:pt x="833" y="696"/>
                </a:cubicBezTo>
                <a:cubicBezTo>
                  <a:pt x="1577" y="696"/>
                  <a:pt x="1577" y="696"/>
                  <a:pt x="1577" y="696"/>
                </a:cubicBezTo>
                <a:cubicBezTo>
                  <a:pt x="1590" y="696"/>
                  <a:pt x="1601" y="684"/>
                  <a:pt x="1601" y="669"/>
                </a:cubicBezTo>
                <a:cubicBezTo>
                  <a:pt x="1601" y="27"/>
                  <a:pt x="1601" y="27"/>
                  <a:pt x="1601" y="27"/>
                </a:cubicBezTo>
                <a:cubicBezTo>
                  <a:pt x="1601" y="12"/>
                  <a:pt x="1590" y="0"/>
                  <a:pt x="1577" y="0"/>
                </a:cubicBezTo>
                <a:close/>
              </a:path>
            </a:pathLst>
          </a:custGeom>
          <a:ln>
            <a:noFill/>
          </a:ln>
          <a:effectLst>
            <a:outerShdw blurRad="50800" dist="38100" dir="5400000" algn="tl" rotWithShape="0">
              <a:srgbClr val="000000">
                <a:alpha val="43000"/>
              </a:srgbClr>
            </a:outerShdw>
          </a:effectLst>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 name="Titel 1">
            <a:extLst>
              <a:ext uri="{FF2B5EF4-FFF2-40B4-BE49-F238E27FC236}">
                <a16:creationId xmlns:a16="http://schemas.microsoft.com/office/drawing/2014/main" id="{9206C175-97DF-42BE-B8B7-CCED203F378B}"/>
              </a:ext>
            </a:extLst>
          </p:cNvPr>
          <p:cNvSpPr>
            <a:spLocks noGrp="1"/>
          </p:cNvSpPr>
          <p:nvPr>
            <p:ph type="title"/>
          </p:nvPr>
        </p:nvSpPr>
        <p:spPr>
          <a:xfrm>
            <a:off x="949258" y="1018107"/>
            <a:ext cx="3470310" cy="1066689"/>
          </a:xfrm>
        </p:spPr>
        <p:txBody>
          <a:bodyPr anchor="b">
            <a:normAutofit/>
          </a:bodyPr>
          <a:lstStyle/>
          <a:p>
            <a:pPr algn="l"/>
            <a:r>
              <a:rPr lang="nl-NL" sz="2400">
                <a:ln>
                  <a:solidFill>
                    <a:srgbClr val="000000">
                      <a:lumMod val="75000"/>
                      <a:lumOff val="25000"/>
                      <a:alpha val="10000"/>
                    </a:srgbClr>
                  </a:solidFill>
                </a:ln>
                <a:effectLst>
                  <a:outerShdw blurRad="9525" dist="25400" dir="14640000" algn="tl" rotWithShape="0">
                    <a:srgbClr val="000000">
                      <a:alpha val="30000"/>
                    </a:srgbClr>
                  </a:outerShdw>
                </a:effectLst>
              </a:rPr>
              <a:t>Interview</a:t>
            </a:r>
            <a:endParaRPr lang="nl-NL" sz="2400"/>
          </a:p>
        </p:txBody>
      </p:sp>
      <p:sp>
        <p:nvSpPr>
          <p:cNvPr id="3" name="Tijdelijke aanduiding voor inhoud 2">
            <a:extLst>
              <a:ext uri="{FF2B5EF4-FFF2-40B4-BE49-F238E27FC236}">
                <a16:creationId xmlns:a16="http://schemas.microsoft.com/office/drawing/2014/main" id="{79A0DE29-EFB0-4D28-B0BD-EBDB6531D6D8}"/>
              </a:ext>
            </a:extLst>
          </p:cNvPr>
          <p:cNvSpPr>
            <a:spLocks noGrp="1"/>
          </p:cNvSpPr>
          <p:nvPr>
            <p:ph idx="1"/>
          </p:nvPr>
        </p:nvSpPr>
        <p:spPr>
          <a:xfrm>
            <a:off x="949258" y="2320582"/>
            <a:ext cx="3405573" cy="3499563"/>
          </a:xfrm>
        </p:spPr>
        <p:txBody>
          <a:bodyPr anchor="t">
            <a:normAutofit/>
          </a:bodyPr>
          <a:lstStyle/>
          <a:p>
            <a:pPr marL="37465" indent="0">
              <a:buNone/>
            </a:pPr>
            <a:r>
              <a:rPr lang="nl-NL" sz="1600">
                <a:ln>
                  <a:solidFill>
                    <a:srgbClr val="000000">
                      <a:lumMod val="75000"/>
                      <a:lumOff val="25000"/>
                      <a:alpha val="10000"/>
                    </a:srgbClr>
                  </a:solidFill>
                </a:ln>
                <a:effectLst>
                  <a:outerShdw blurRad="9525" dist="25400" dir="14640000" algn="tl" rotWithShape="0">
                    <a:srgbClr val="000000">
                      <a:alpha val="30000"/>
                    </a:srgbClr>
                  </a:outerShdw>
                </a:effectLst>
                <a:ea typeface="+mn-lt"/>
                <a:cs typeface="+mn-lt"/>
              </a:rPr>
              <a:t>Ingenieur voor openbaar vervoer</a:t>
            </a:r>
          </a:p>
          <a:p>
            <a:pPr marL="37465" indent="0">
              <a:buNone/>
            </a:pPr>
            <a:r>
              <a:rPr lang="nl-NL" sz="1600">
                <a:ln>
                  <a:solidFill>
                    <a:srgbClr val="000000">
                      <a:lumMod val="75000"/>
                      <a:lumOff val="25000"/>
                      <a:alpha val="10000"/>
                    </a:srgbClr>
                  </a:solidFill>
                </a:ln>
                <a:effectLst>
                  <a:outerShdw blurRad="9525" dist="25400" dir="14640000" algn="tl" rotWithShape="0">
                    <a:srgbClr val="000000">
                      <a:alpha val="30000"/>
                    </a:srgbClr>
                  </a:outerShdw>
                </a:effectLst>
                <a:ea typeface="+mn-lt"/>
                <a:cs typeface="+mn-lt"/>
              </a:rPr>
              <a:t>problemen oplossen  </a:t>
            </a:r>
          </a:p>
          <a:p>
            <a:pPr marL="37465" indent="0">
              <a:buNone/>
            </a:pPr>
            <a:r>
              <a:rPr lang="nl-NL" sz="1600">
                <a:ln>
                  <a:solidFill>
                    <a:srgbClr val="000000">
                      <a:lumMod val="75000"/>
                      <a:lumOff val="25000"/>
                      <a:alpha val="10000"/>
                    </a:srgbClr>
                  </a:solidFill>
                </a:ln>
                <a:effectLst>
                  <a:outerShdw blurRad="9525" dist="25400" dir="14640000" algn="tl" rotWithShape="0">
                    <a:srgbClr val="000000">
                      <a:alpha val="30000"/>
                    </a:srgbClr>
                  </a:outerShdw>
                </a:effectLst>
              </a:rPr>
              <a:t>Past de tram wel door de tunnel</a:t>
            </a:r>
          </a:p>
        </p:txBody>
      </p:sp>
      <p:pic>
        <p:nvPicPr>
          <p:cNvPr id="4" name="Afbeelding 4" descr="Afbeelding met weg, persoon, buiten, transport&#10;&#10;Beschrijving is gegenereerd met zeer hoge betrouwbaarheid">
            <a:extLst>
              <a:ext uri="{FF2B5EF4-FFF2-40B4-BE49-F238E27FC236}">
                <a16:creationId xmlns:a16="http://schemas.microsoft.com/office/drawing/2014/main" id="{FFE6252B-C126-4ADB-8E0E-A1972EE8BC23}"/>
              </a:ext>
            </a:extLst>
          </p:cNvPr>
          <p:cNvPicPr>
            <a:picLocks noChangeAspect="1"/>
          </p:cNvPicPr>
          <p:nvPr/>
        </p:nvPicPr>
        <p:blipFill>
          <a:blip r:embed="rId5"/>
          <a:stretch>
            <a:fillRect/>
          </a:stretch>
        </p:blipFill>
        <p:spPr>
          <a:xfrm>
            <a:off x="5296704" y="1999328"/>
            <a:ext cx="6161183" cy="3214530"/>
          </a:xfrm>
          <a:prstGeom prst="rect">
            <a:avLst/>
          </a:prstGeom>
        </p:spPr>
      </p:pic>
      <p:pic>
        <p:nvPicPr>
          <p:cNvPr id="5" name="Opgenomen geluid">
            <a:hlinkClick r:id="" action="ppaction://media"/>
            <a:extLst>
              <a:ext uri="{FF2B5EF4-FFF2-40B4-BE49-F238E27FC236}">
                <a16:creationId xmlns:a16="http://schemas.microsoft.com/office/drawing/2014/main" id="{2D3F186A-034D-41DB-A2BF-53100C5D354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608637" y="3429000"/>
            <a:ext cx="487363" cy="487363"/>
          </a:xfrm>
          <a:prstGeom prst="rect">
            <a:avLst/>
          </a:prstGeom>
        </p:spPr>
      </p:pic>
    </p:spTree>
    <p:extLst>
      <p:ext uri="{BB962C8B-B14F-4D97-AF65-F5344CB8AC3E}">
        <p14:creationId xmlns:p14="http://schemas.microsoft.com/office/powerpoint/2010/main" val="1240064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35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98FD4FC-479A-4C2B-84A5-CF81E055F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5">
            <a:extLst>
              <a:ext uri="{FF2B5EF4-FFF2-40B4-BE49-F238E27FC236}">
                <a16:creationId xmlns:a16="http://schemas.microsoft.com/office/drawing/2014/main" id="{37D54B6C-87D0-4C03-8335-3955179D2B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118536" y="1371603"/>
            <a:ext cx="5624423" cy="4100418"/>
          </a:xfrm>
          <a:custGeom>
            <a:avLst/>
            <a:gdLst>
              <a:gd name="T0" fmla="*/ 1577 w 1601"/>
              <a:gd name="T1" fmla="*/ 0 h 696"/>
              <a:gd name="T2" fmla="*/ 833 w 1601"/>
              <a:gd name="T3" fmla="*/ 0 h 696"/>
              <a:gd name="T4" fmla="*/ 768 w 1601"/>
              <a:gd name="T5" fmla="*/ 0 h 696"/>
              <a:gd name="T6" fmla="*/ 24 w 1601"/>
              <a:gd name="T7" fmla="*/ 0 h 696"/>
              <a:gd name="T8" fmla="*/ 0 w 1601"/>
              <a:gd name="T9" fmla="*/ 27 h 696"/>
              <a:gd name="T10" fmla="*/ 0 w 1601"/>
              <a:gd name="T11" fmla="*/ 669 h 696"/>
              <a:gd name="T12" fmla="*/ 24 w 1601"/>
              <a:gd name="T13" fmla="*/ 696 h 696"/>
              <a:gd name="T14" fmla="*/ 768 w 1601"/>
              <a:gd name="T15" fmla="*/ 696 h 696"/>
              <a:gd name="T16" fmla="*/ 833 w 1601"/>
              <a:gd name="T17" fmla="*/ 696 h 696"/>
              <a:gd name="T18" fmla="*/ 1577 w 1601"/>
              <a:gd name="T19" fmla="*/ 696 h 696"/>
              <a:gd name="T20" fmla="*/ 1601 w 1601"/>
              <a:gd name="T21" fmla="*/ 669 h 696"/>
              <a:gd name="T22" fmla="*/ 1601 w 1601"/>
              <a:gd name="T23" fmla="*/ 27 h 696"/>
              <a:gd name="T24" fmla="*/ 1577 w 1601"/>
              <a:gd name="T25" fmla="*/ 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696">
                <a:moveTo>
                  <a:pt x="1577" y="0"/>
                </a:moveTo>
                <a:cubicBezTo>
                  <a:pt x="833" y="0"/>
                  <a:pt x="833" y="0"/>
                  <a:pt x="833" y="0"/>
                </a:cubicBezTo>
                <a:cubicBezTo>
                  <a:pt x="768" y="0"/>
                  <a:pt x="768" y="0"/>
                  <a:pt x="768" y="0"/>
                </a:cubicBezTo>
                <a:cubicBezTo>
                  <a:pt x="24" y="0"/>
                  <a:pt x="24" y="0"/>
                  <a:pt x="24" y="0"/>
                </a:cubicBezTo>
                <a:cubicBezTo>
                  <a:pt x="11" y="0"/>
                  <a:pt x="0" y="12"/>
                  <a:pt x="0" y="27"/>
                </a:cubicBezTo>
                <a:cubicBezTo>
                  <a:pt x="0" y="669"/>
                  <a:pt x="0" y="669"/>
                  <a:pt x="0" y="669"/>
                </a:cubicBezTo>
                <a:cubicBezTo>
                  <a:pt x="0" y="684"/>
                  <a:pt x="11" y="696"/>
                  <a:pt x="24" y="696"/>
                </a:cubicBezTo>
                <a:cubicBezTo>
                  <a:pt x="768" y="696"/>
                  <a:pt x="768" y="696"/>
                  <a:pt x="768" y="696"/>
                </a:cubicBezTo>
                <a:cubicBezTo>
                  <a:pt x="833" y="696"/>
                  <a:pt x="833" y="696"/>
                  <a:pt x="833" y="696"/>
                </a:cubicBezTo>
                <a:cubicBezTo>
                  <a:pt x="1577" y="696"/>
                  <a:pt x="1577" y="696"/>
                  <a:pt x="1577" y="696"/>
                </a:cubicBezTo>
                <a:cubicBezTo>
                  <a:pt x="1590" y="696"/>
                  <a:pt x="1601" y="684"/>
                  <a:pt x="1601" y="669"/>
                </a:cubicBezTo>
                <a:cubicBezTo>
                  <a:pt x="1601" y="27"/>
                  <a:pt x="1601" y="27"/>
                  <a:pt x="1601" y="27"/>
                </a:cubicBezTo>
                <a:cubicBezTo>
                  <a:pt x="1601" y="12"/>
                  <a:pt x="1590" y="0"/>
                  <a:pt x="1577" y="0"/>
                </a:cubicBezTo>
                <a:close/>
              </a:path>
            </a:pathLst>
          </a:custGeom>
          <a:ln>
            <a:noFill/>
          </a:ln>
          <a:effectLst>
            <a:outerShdw blurRad="50800" dist="38100" dir="5400000" algn="tl" rotWithShape="0">
              <a:srgbClr val="000000">
                <a:alpha val="43000"/>
              </a:srgbClr>
            </a:outerShdw>
          </a:effectLst>
          <a:extLst>
            <a:ext uri="{91240B29-F687-4f45-9708-019B960494DF}">
              <a14:hiddenLine xmlns="" xmlns:a14="http://schemas.microsoft.com/office/drawing/2010/main" xmlns:p14="http://schemas.microsoft.com/office/powerpoint/2010/main" xmlns:a16="http://schemas.microsoft.com/office/drawing/2014/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 name="Titel 1">
            <a:extLst>
              <a:ext uri="{FF2B5EF4-FFF2-40B4-BE49-F238E27FC236}">
                <a16:creationId xmlns:a16="http://schemas.microsoft.com/office/drawing/2014/main" id="{592AFD66-D012-4BAD-A714-436CF61B23C1}"/>
              </a:ext>
            </a:extLst>
          </p:cNvPr>
          <p:cNvSpPr>
            <a:spLocks noGrp="1"/>
          </p:cNvSpPr>
          <p:nvPr>
            <p:ph type="title"/>
          </p:nvPr>
        </p:nvSpPr>
        <p:spPr>
          <a:xfrm>
            <a:off x="1039905" y="845387"/>
            <a:ext cx="3470310" cy="1066689"/>
          </a:xfrm>
        </p:spPr>
        <p:txBody>
          <a:bodyPr anchor="b">
            <a:normAutofit/>
          </a:bodyPr>
          <a:lstStyle/>
          <a:p>
            <a:pPr algn="l"/>
            <a:r>
              <a:rPr lang="nl-NL" sz="2400">
                <a:ln>
                  <a:solidFill>
                    <a:srgbClr val="000000">
                      <a:lumMod val="75000"/>
                      <a:lumOff val="25000"/>
                      <a:alpha val="10000"/>
                    </a:srgbClr>
                  </a:solidFill>
                </a:ln>
                <a:effectLst>
                  <a:outerShdw blurRad="9525" dist="25400" dir="14640000" algn="tl" rotWithShape="0">
                    <a:srgbClr val="000000">
                      <a:alpha val="30000"/>
                    </a:srgbClr>
                  </a:outerShdw>
                </a:effectLst>
              </a:rPr>
              <a:t>Zelfbedacht O&amp;O project</a:t>
            </a:r>
            <a:endParaRPr lang="nl-NL" sz="2400"/>
          </a:p>
        </p:txBody>
      </p:sp>
      <p:sp>
        <p:nvSpPr>
          <p:cNvPr id="3" name="Tijdelijke aanduiding voor inhoud 2">
            <a:extLst>
              <a:ext uri="{FF2B5EF4-FFF2-40B4-BE49-F238E27FC236}">
                <a16:creationId xmlns:a16="http://schemas.microsoft.com/office/drawing/2014/main" id="{71CB1649-78B2-4A81-B81F-C0D8907CB340}"/>
              </a:ext>
            </a:extLst>
          </p:cNvPr>
          <p:cNvSpPr>
            <a:spLocks noGrp="1"/>
          </p:cNvSpPr>
          <p:nvPr>
            <p:ph idx="1"/>
          </p:nvPr>
        </p:nvSpPr>
        <p:spPr>
          <a:xfrm>
            <a:off x="978120" y="2178342"/>
            <a:ext cx="3405573" cy="3499563"/>
          </a:xfrm>
        </p:spPr>
        <p:txBody>
          <a:bodyPr anchor="t">
            <a:normAutofit/>
          </a:bodyPr>
          <a:lstStyle/>
          <a:p>
            <a:pPr marL="323215" indent="-285750"/>
            <a:r>
              <a:rPr lang="nl-NL" sz="1600">
                <a:ln>
                  <a:solidFill>
                    <a:srgbClr val="000000">
                      <a:lumMod val="75000"/>
                      <a:lumOff val="25000"/>
                      <a:alpha val="10000"/>
                    </a:srgbClr>
                  </a:solidFill>
                </a:ln>
                <a:effectLst>
                  <a:outerShdw blurRad="9525" dist="25400" dir="14640000" algn="tl" rotWithShape="0">
                    <a:srgbClr val="000000">
                      <a:alpha val="30000"/>
                    </a:srgbClr>
                  </a:outerShdw>
                </a:effectLst>
              </a:rPr>
              <a:t>Indeling voor in de tram</a:t>
            </a:r>
          </a:p>
          <a:p>
            <a:pPr indent="-305435"/>
            <a:r>
              <a:rPr lang="nl-NL" sz="1600">
                <a:ln>
                  <a:solidFill>
                    <a:srgbClr val="000000">
                      <a:lumMod val="75000"/>
                      <a:lumOff val="25000"/>
                      <a:alpha val="10000"/>
                    </a:srgbClr>
                  </a:solidFill>
                </a:ln>
                <a:effectLst>
                  <a:outerShdw blurRad="9525" dist="25400" dir="14640000" algn="tl" rotWithShape="0">
                    <a:srgbClr val="000000">
                      <a:alpha val="30000"/>
                    </a:srgbClr>
                  </a:outerShdw>
                </a:effectLst>
              </a:rPr>
              <a:t>Meer ruimte</a:t>
            </a:r>
          </a:p>
          <a:p>
            <a:pPr indent="-305435"/>
            <a:r>
              <a:rPr lang="nl-NL" sz="1600">
                <a:ln>
                  <a:solidFill>
                    <a:srgbClr val="000000">
                      <a:lumMod val="75000"/>
                      <a:lumOff val="25000"/>
                      <a:alpha val="10000"/>
                    </a:srgbClr>
                  </a:solidFill>
                </a:ln>
                <a:effectLst>
                  <a:outerShdw blurRad="9525" dist="25400" dir="14640000" algn="tl" rotWithShape="0">
                    <a:srgbClr val="000000">
                      <a:alpha val="30000"/>
                    </a:srgbClr>
                  </a:outerShdw>
                </a:effectLst>
              </a:rPr>
              <a:t>Meer passagiers.</a:t>
            </a:r>
          </a:p>
          <a:p>
            <a:pPr indent="-305435"/>
            <a:endParaRPr lang="nl-NL" sz="1600">
              <a:ln>
                <a:solidFill>
                  <a:srgbClr val="000000">
                    <a:lumMod val="75000"/>
                    <a:lumOff val="25000"/>
                    <a:alpha val="10000"/>
                  </a:srgbClr>
                </a:solidFill>
              </a:ln>
              <a:effectLst>
                <a:outerShdw blurRad="9525" dist="25400" dir="14640000" algn="tl" rotWithShape="0">
                  <a:srgbClr val="000000">
                    <a:alpha val="30000"/>
                  </a:srgbClr>
                </a:outerShdw>
              </a:effectLst>
            </a:endParaRPr>
          </a:p>
        </p:txBody>
      </p:sp>
      <p:pic>
        <p:nvPicPr>
          <p:cNvPr id="4" name="Afbeelding 4" descr="Afbeelding met teken&#10;&#10;Beschrijving is gegenereerd met zeer hoge betrouwbaarheid">
            <a:extLst>
              <a:ext uri="{FF2B5EF4-FFF2-40B4-BE49-F238E27FC236}">
                <a16:creationId xmlns:a16="http://schemas.microsoft.com/office/drawing/2014/main" id="{15F3DA43-216B-4DBE-BF2D-DA9308929A18}"/>
              </a:ext>
            </a:extLst>
          </p:cNvPr>
          <p:cNvPicPr>
            <a:picLocks noChangeAspect="1"/>
          </p:cNvPicPr>
          <p:nvPr/>
        </p:nvPicPr>
        <p:blipFill>
          <a:blip r:embed="rId5"/>
          <a:stretch>
            <a:fillRect/>
          </a:stretch>
        </p:blipFill>
        <p:spPr>
          <a:xfrm>
            <a:off x="5387351" y="1893577"/>
            <a:ext cx="6161183" cy="3080591"/>
          </a:xfrm>
          <a:prstGeom prst="rect">
            <a:avLst/>
          </a:prstGeom>
        </p:spPr>
      </p:pic>
      <p:pic>
        <p:nvPicPr>
          <p:cNvPr id="5" name="Opgenomen geluid">
            <a:hlinkClick r:id="" action="ppaction://media"/>
            <a:extLst>
              <a:ext uri="{FF2B5EF4-FFF2-40B4-BE49-F238E27FC236}">
                <a16:creationId xmlns:a16="http://schemas.microsoft.com/office/drawing/2014/main" id="{C1C496F1-32C9-4C62-90CF-708E93F13F5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92800" y="3109227"/>
            <a:ext cx="406400" cy="406400"/>
          </a:xfrm>
          <a:prstGeom prst="rect">
            <a:avLst/>
          </a:prstGeom>
        </p:spPr>
      </p:pic>
    </p:spTree>
    <p:extLst>
      <p:ext uri="{BB962C8B-B14F-4D97-AF65-F5344CB8AC3E}">
        <p14:creationId xmlns:p14="http://schemas.microsoft.com/office/powerpoint/2010/main" val="408287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74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Werken en leren - Vergroot je kansen op de arbeidsmarkt - AB Werkt">
            <a:extLst>
              <a:ext uri="{FF2B5EF4-FFF2-40B4-BE49-F238E27FC236}">
                <a16:creationId xmlns:a16="http://schemas.microsoft.com/office/drawing/2014/main" id="{3CD0F105-BC93-44A7-8B7B-D90765408B4A}"/>
              </a:ext>
            </a:extLst>
          </p:cNvPr>
          <p:cNvPicPr>
            <a:picLocks noChangeAspect="1" noChangeArrowheads="1"/>
          </p:cNvPicPr>
          <p:nvPr/>
        </p:nvPicPr>
        <p:blipFill rotWithShape="1">
          <a:blip r:embed="rId2">
            <a:alphaModFix amt="25000"/>
            <a:extLst>
              <a:ext uri="{28A0092B-C50C-407E-A947-70E740481C1C}">
                <a14:useLocalDpi xmlns:a14="http://schemas.microsoft.com/office/drawing/2010/main" val="0"/>
              </a:ext>
            </a:extLst>
          </a:blip>
          <a:srcRect t="3736" b="6264"/>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89493816-55CF-40CB-85C3-9C06E79B4F4E}"/>
              </a:ext>
            </a:extLst>
          </p:cNvPr>
          <p:cNvSpPr>
            <a:spLocks noGrp="1"/>
          </p:cNvSpPr>
          <p:nvPr>
            <p:ph type="title"/>
          </p:nvPr>
        </p:nvSpPr>
        <p:spPr>
          <a:xfrm>
            <a:off x="913795" y="609600"/>
            <a:ext cx="10353762" cy="1257300"/>
          </a:xfrm>
        </p:spPr>
        <p:txBody>
          <a:bodyPr>
            <a:normAutofit/>
          </a:bodyPr>
          <a:lstStyle/>
          <a:p>
            <a:r>
              <a:rPr lang="nl-NL">
                <a:ln>
                  <a:solidFill>
                    <a:srgbClr val="000000">
                      <a:lumMod val="75000"/>
                      <a:lumOff val="25000"/>
                      <a:alpha val="10000"/>
                    </a:srgbClr>
                  </a:solidFill>
                </a:ln>
                <a:effectLst>
                  <a:outerShdw blurRad="9525" dist="25400" dir="14640000" algn="tl" rotWithShape="0">
                    <a:srgbClr val="000000">
                      <a:alpha val="30000"/>
                    </a:srgbClr>
                  </a:outerShdw>
                </a:effectLst>
              </a:rPr>
              <a:t>Wat we hebben we geleerd </a:t>
            </a:r>
            <a:endParaRPr lang="nl-NL"/>
          </a:p>
        </p:txBody>
      </p:sp>
      <p:sp>
        <p:nvSpPr>
          <p:cNvPr id="4" name="Tijdelijke aanduiding voor inhoud 3">
            <a:extLst>
              <a:ext uri="{FF2B5EF4-FFF2-40B4-BE49-F238E27FC236}">
                <a16:creationId xmlns:a16="http://schemas.microsoft.com/office/drawing/2014/main" id="{E197DC5E-CEA6-4D0C-94A4-01AB5C7BB44C}"/>
              </a:ext>
            </a:extLst>
          </p:cNvPr>
          <p:cNvSpPr>
            <a:spLocks noGrp="1"/>
          </p:cNvSpPr>
          <p:nvPr>
            <p:ph idx="1"/>
          </p:nvPr>
        </p:nvSpPr>
        <p:spPr/>
        <p:txBody>
          <a:bodyPr/>
          <a:lstStyle/>
          <a:p>
            <a:r>
              <a:rPr lang="nl-NL"/>
              <a:t>Kees: Ik heb geleerd over de </a:t>
            </a:r>
            <a:r>
              <a:rPr lang="nl-NL" err="1"/>
              <a:t>betawerelden</a:t>
            </a:r>
            <a:r>
              <a:rPr lang="nl-NL"/>
              <a:t> dat je veel verschillende kanten op kan gaan, dus dat er sowieso een wereld bij jouw past. Ik heb ook geleerd over de beroepen bij mijn wereld dat het veel over het uitvinden van nieuwe dingen gaat. Ik wil later ook iets doen met deze wereld omdat ik ontwerpen erg leuk vind.</a:t>
            </a:r>
          </a:p>
          <a:p>
            <a:r>
              <a:rPr lang="nl-NL"/>
              <a:t>Dariush: Ik hebt geleerd dat er verschillende </a:t>
            </a:r>
            <a:r>
              <a:rPr lang="nl-NL" err="1"/>
              <a:t>betáwerelden</a:t>
            </a:r>
            <a:r>
              <a:rPr lang="nl-NL"/>
              <a:t> zijn en elke wereld heeft verschillende onderwerpen. Daarnaast heb ik ook een aantal nieuwe opleidingen gevonden die ik mogelijk kan doen voor in de toekomst.</a:t>
            </a:r>
          </a:p>
        </p:txBody>
      </p:sp>
    </p:spTree>
    <p:extLst>
      <p:ext uri="{BB962C8B-B14F-4D97-AF65-F5344CB8AC3E}">
        <p14:creationId xmlns:p14="http://schemas.microsoft.com/office/powerpoint/2010/main" val="1097097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AnalogousFromDarkSeedLeftStep">
      <a:dk1>
        <a:srgbClr val="000000"/>
      </a:dk1>
      <a:lt1>
        <a:srgbClr val="FFFFFF"/>
      </a:lt1>
      <a:dk2>
        <a:srgbClr val="242941"/>
      </a:dk2>
      <a:lt2>
        <a:srgbClr val="E2E8E3"/>
      </a:lt2>
      <a:accent1>
        <a:srgbClr val="C34DB8"/>
      </a:accent1>
      <a:accent2>
        <a:srgbClr val="8B3BB1"/>
      </a:accent2>
      <a:accent3>
        <a:srgbClr val="6C4DC3"/>
      </a:accent3>
      <a:accent4>
        <a:srgbClr val="3E50B3"/>
      </a:accent4>
      <a:accent5>
        <a:srgbClr val="4D90C3"/>
      </a:accent5>
      <a:accent6>
        <a:srgbClr val="3BB0B1"/>
      </a:accent6>
      <a:hlink>
        <a:srgbClr val="3F73BF"/>
      </a:hlink>
      <a:folHlink>
        <a:srgbClr val="7F7F7F"/>
      </a:folHlink>
    </a:clrScheme>
    <a:fontScheme name="Slate">
      <a:majorFont>
        <a:latin typeface="Bookman Old Style"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VTI" id="{35C4A07C-0176-4A32-9BCB-B016516853F0}" vid="{9B70D35C-BCA8-4715-BB49-8BE54A7FC07C}"/>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Breedbeeld</PresentationFormat>
  <Slides>6</Slides>
  <Notes>0</Notes>
  <HiddenSlides>0</HiddenSlides>
  <ScaleCrop>false</ScaleCrop>
  <HeadingPairs>
    <vt:vector size="4" baseType="variant">
      <vt:variant>
        <vt:lpstr>Thema</vt:lpstr>
      </vt:variant>
      <vt:variant>
        <vt:i4>1</vt:i4>
      </vt:variant>
      <vt:variant>
        <vt:lpstr>Diatitels</vt:lpstr>
      </vt:variant>
      <vt:variant>
        <vt:i4>6</vt:i4>
      </vt:variant>
    </vt:vector>
  </HeadingPairs>
  <TitlesOfParts>
    <vt:vector size="7" baseType="lpstr">
      <vt:lpstr>SlateVTI</vt:lpstr>
      <vt:lpstr>Betawerelden</vt:lpstr>
      <vt:lpstr>Inhoudsopgave</vt:lpstr>
      <vt:lpstr>Beroepen Hi-tech science </vt:lpstr>
      <vt:lpstr>Interview</vt:lpstr>
      <vt:lpstr>Zelfbedacht O&amp;O project</vt:lpstr>
      <vt:lpstr>Wat we hebben we geleerd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Betawerelden</dc:title>
  <dc:creator>Kees Scholten</dc:creator>
  <cp:revision>2</cp:revision>
  <dcterms:created xsi:type="dcterms:W3CDTF">2020-05-12T10:09:22Z</dcterms:created>
  <dcterms:modified xsi:type="dcterms:W3CDTF">2021-06-19T14:06:54Z</dcterms:modified>
</cp:coreProperties>
</file>