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A6029-C8CC-8F38-4B62-5034D7CA4C89}" v="1" dt="2020-05-14T07:40:13.968"/>
    <p1510:client id="{2ADE4565-74D7-C4A2-FE17-E230248394FA}" v="2" dt="2020-05-14T07:39:12.949"/>
    <p1510:client id="{7347554E-71BB-47BE-B013-690E26CA6B4C}" v="418" dt="2020-05-14T07:41:41.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295D7-606D-4FD2-990E-1226A1A588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582474-060A-4A08-A6A4-FF1CFB8A269F}">
      <dgm:prSet/>
      <dgm:spPr/>
      <dgm:t>
        <a:bodyPr/>
        <a:lstStyle/>
        <a:p>
          <a:pPr>
            <a:lnSpc>
              <a:spcPct val="100000"/>
            </a:lnSpc>
          </a:pPr>
          <a:r>
            <a:rPr lang="nl-NL"/>
            <a:t>Beroepen bij de betawereld Hi-tech science met uitleg</a:t>
          </a:r>
          <a:endParaRPr lang="en-US"/>
        </a:p>
      </dgm:t>
    </dgm:pt>
    <dgm:pt modelId="{0B54DC05-825E-42A0-B250-EA43B80D6E43}" type="parTrans" cxnId="{CD7B10E0-8F5D-4093-BF78-5398AC76B14C}">
      <dgm:prSet/>
      <dgm:spPr/>
      <dgm:t>
        <a:bodyPr/>
        <a:lstStyle/>
        <a:p>
          <a:endParaRPr lang="en-US"/>
        </a:p>
      </dgm:t>
    </dgm:pt>
    <dgm:pt modelId="{DBDC1AC3-AA71-4C8C-876E-591EF8BF0063}" type="sibTrans" cxnId="{CD7B10E0-8F5D-4093-BF78-5398AC76B14C}">
      <dgm:prSet/>
      <dgm:spPr/>
      <dgm:t>
        <a:bodyPr/>
        <a:lstStyle/>
        <a:p>
          <a:endParaRPr lang="en-US"/>
        </a:p>
      </dgm:t>
    </dgm:pt>
    <dgm:pt modelId="{E9F1E5ED-1AE1-45B1-92B7-A26CB187003F}">
      <dgm:prSet/>
      <dgm:spPr/>
      <dgm:t>
        <a:bodyPr/>
        <a:lstStyle/>
        <a:p>
          <a:pPr>
            <a:lnSpc>
              <a:spcPct val="100000"/>
            </a:lnSpc>
          </a:pPr>
          <a:r>
            <a:rPr lang="nl-NL"/>
            <a:t>Interview </a:t>
          </a:r>
          <a:endParaRPr lang="en-US"/>
        </a:p>
      </dgm:t>
    </dgm:pt>
    <dgm:pt modelId="{366293E5-F983-4036-AD2F-C8E330A70484}" type="parTrans" cxnId="{DC05674A-1818-4038-BD11-BDD34B4FCFF5}">
      <dgm:prSet/>
      <dgm:spPr/>
      <dgm:t>
        <a:bodyPr/>
        <a:lstStyle/>
        <a:p>
          <a:endParaRPr lang="en-US"/>
        </a:p>
      </dgm:t>
    </dgm:pt>
    <dgm:pt modelId="{E125002D-C80D-4196-B5EC-7E14C29D1D3A}" type="sibTrans" cxnId="{DC05674A-1818-4038-BD11-BDD34B4FCFF5}">
      <dgm:prSet/>
      <dgm:spPr/>
      <dgm:t>
        <a:bodyPr/>
        <a:lstStyle/>
        <a:p>
          <a:endParaRPr lang="en-US"/>
        </a:p>
      </dgm:t>
    </dgm:pt>
    <dgm:pt modelId="{0835BABB-D69B-4BDA-9C01-A2FC0A6AE8FE}">
      <dgm:prSet/>
      <dgm:spPr/>
      <dgm:t>
        <a:bodyPr/>
        <a:lstStyle/>
        <a:p>
          <a:pPr>
            <a:lnSpc>
              <a:spcPct val="100000"/>
            </a:lnSpc>
          </a:pPr>
          <a:r>
            <a:rPr lang="nl-NL"/>
            <a:t>Zelfbedacht O&amp;O project</a:t>
          </a:r>
          <a:endParaRPr lang="en-US"/>
        </a:p>
      </dgm:t>
    </dgm:pt>
    <dgm:pt modelId="{0FB5E842-758D-4E3F-9ECE-D5E63F245ED3}" type="parTrans" cxnId="{BBBC2689-5CE8-46F3-AA23-EC2D68F4B007}">
      <dgm:prSet/>
      <dgm:spPr/>
      <dgm:t>
        <a:bodyPr/>
        <a:lstStyle/>
        <a:p>
          <a:endParaRPr lang="en-US"/>
        </a:p>
      </dgm:t>
    </dgm:pt>
    <dgm:pt modelId="{7DBEADA4-F685-437B-BE45-24BC7809B745}" type="sibTrans" cxnId="{BBBC2689-5CE8-46F3-AA23-EC2D68F4B007}">
      <dgm:prSet/>
      <dgm:spPr/>
      <dgm:t>
        <a:bodyPr/>
        <a:lstStyle/>
        <a:p>
          <a:endParaRPr lang="en-US"/>
        </a:p>
      </dgm:t>
    </dgm:pt>
    <dgm:pt modelId="{FD7252BE-AB63-4E36-AFE2-D427990D899D}">
      <dgm:prSet/>
      <dgm:spPr/>
      <dgm:t>
        <a:bodyPr/>
        <a:lstStyle/>
        <a:p>
          <a:pPr>
            <a:lnSpc>
              <a:spcPct val="100000"/>
            </a:lnSpc>
          </a:pPr>
          <a:r>
            <a:rPr lang="nl-NL"/>
            <a:t>Wat we hebben geleerd</a:t>
          </a:r>
          <a:endParaRPr lang="en-US"/>
        </a:p>
      </dgm:t>
    </dgm:pt>
    <dgm:pt modelId="{56737E07-D7DC-4CF3-809F-867BF6428582}" type="parTrans" cxnId="{DAA05215-4694-456C-B0FB-EE5DDF1382E2}">
      <dgm:prSet/>
      <dgm:spPr/>
      <dgm:t>
        <a:bodyPr/>
        <a:lstStyle/>
        <a:p>
          <a:endParaRPr lang="en-US"/>
        </a:p>
      </dgm:t>
    </dgm:pt>
    <dgm:pt modelId="{2E875B43-3508-4781-9E09-60B0074DE570}" type="sibTrans" cxnId="{DAA05215-4694-456C-B0FB-EE5DDF1382E2}">
      <dgm:prSet/>
      <dgm:spPr/>
      <dgm:t>
        <a:bodyPr/>
        <a:lstStyle/>
        <a:p>
          <a:endParaRPr lang="en-US"/>
        </a:p>
      </dgm:t>
    </dgm:pt>
    <dgm:pt modelId="{A3BF1B2C-FFFA-43BB-9586-FDBC8D4777B1}" type="pres">
      <dgm:prSet presAssocID="{6BA295D7-606D-4FD2-990E-1226A1A58895}" presName="root" presStyleCnt="0">
        <dgm:presLayoutVars>
          <dgm:dir/>
          <dgm:resizeHandles val="exact"/>
        </dgm:presLayoutVars>
      </dgm:prSet>
      <dgm:spPr/>
    </dgm:pt>
    <dgm:pt modelId="{1B921F14-521D-4246-A651-4F0C7C28E33E}" type="pres">
      <dgm:prSet presAssocID="{26582474-060A-4A08-A6A4-FF1CFB8A269F}" presName="compNode" presStyleCnt="0"/>
      <dgm:spPr/>
    </dgm:pt>
    <dgm:pt modelId="{542FA9F1-9848-4ABF-9615-629307A556E6}" type="pres">
      <dgm:prSet presAssocID="{26582474-060A-4A08-A6A4-FF1CFB8A269F}" presName="bgRect" presStyleLbl="bgShp" presStyleIdx="0" presStyleCnt="4"/>
      <dgm:spPr/>
    </dgm:pt>
    <dgm:pt modelId="{DF660742-9307-461E-AA5C-571603E5AA18}" type="pres">
      <dgm:prSet presAssocID="{26582474-060A-4A08-A6A4-FF1CFB8A26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6AAB75D-8A0C-41CA-A125-E20F306DC1D0}" type="pres">
      <dgm:prSet presAssocID="{26582474-060A-4A08-A6A4-FF1CFB8A269F}" presName="spaceRect" presStyleCnt="0"/>
      <dgm:spPr/>
    </dgm:pt>
    <dgm:pt modelId="{5CDEF25C-441C-4BD3-AE87-806DD622463F}" type="pres">
      <dgm:prSet presAssocID="{26582474-060A-4A08-A6A4-FF1CFB8A269F}" presName="parTx" presStyleLbl="revTx" presStyleIdx="0" presStyleCnt="4">
        <dgm:presLayoutVars>
          <dgm:chMax val="0"/>
          <dgm:chPref val="0"/>
        </dgm:presLayoutVars>
      </dgm:prSet>
      <dgm:spPr/>
    </dgm:pt>
    <dgm:pt modelId="{043BC3A7-BC51-4DA5-A969-91080F7C85CA}" type="pres">
      <dgm:prSet presAssocID="{DBDC1AC3-AA71-4C8C-876E-591EF8BF0063}" presName="sibTrans" presStyleCnt="0"/>
      <dgm:spPr/>
    </dgm:pt>
    <dgm:pt modelId="{5A1D5302-5854-4BB2-9258-BFA61F7D70EE}" type="pres">
      <dgm:prSet presAssocID="{E9F1E5ED-1AE1-45B1-92B7-A26CB187003F}" presName="compNode" presStyleCnt="0"/>
      <dgm:spPr/>
    </dgm:pt>
    <dgm:pt modelId="{4D18B51F-0574-48B6-8383-35D315EA5D8D}" type="pres">
      <dgm:prSet presAssocID="{E9F1E5ED-1AE1-45B1-92B7-A26CB187003F}" presName="bgRect" presStyleLbl="bgShp" presStyleIdx="1" presStyleCnt="4"/>
      <dgm:spPr/>
    </dgm:pt>
    <dgm:pt modelId="{5E80B907-98FF-4177-BF5B-E30DAF901D58}" type="pres">
      <dgm:prSet presAssocID="{E9F1E5ED-1AE1-45B1-92B7-A26CB18700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90FC31AD-42DD-4467-97BB-65715BC85CED}" type="pres">
      <dgm:prSet presAssocID="{E9F1E5ED-1AE1-45B1-92B7-A26CB187003F}" presName="spaceRect" presStyleCnt="0"/>
      <dgm:spPr/>
    </dgm:pt>
    <dgm:pt modelId="{C1EEEA37-F083-4A74-AE0E-0DF53FE0D621}" type="pres">
      <dgm:prSet presAssocID="{E9F1E5ED-1AE1-45B1-92B7-A26CB187003F}" presName="parTx" presStyleLbl="revTx" presStyleIdx="1" presStyleCnt="4">
        <dgm:presLayoutVars>
          <dgm:chMax val="0"/>
          <dgm:chPref val="0"/>
        </dgm:presLayoutVars>
      </dgm:prSet>
      <dgm:spPr/>
    </dgm:pt>
    <dgm:pt modelId="{C661BB1B-18EF-4863-B2AB-FF9E4E099C93}" type="pres">
      <dgm:prSet presAssocID="{E125002D-C80D-4196-B5EC-7E14C29D1D3A}" presName="sibTrans" presStyleCnt="0"/>
      <dgm:spPr/>
    </dgm:pt>
    <dgm:pt modelId="{8E0AE57A-5D71-4392-A974-A3EA60AF11B5}" type="pres">
      <dgm:prSet presAssocID="{0835BABB-D69B-4BDA-9C01-A2FC0A6AE8FE}" presName="compNode" presStyleCnt="0"/>
      <dgm:spPr/>
    </dgm:pt>
    <dgm:pt modelId="{45C72F4E-6730-4215-BF3A-B6EFF6BBD428}" type="pres">
      <dgm:prSet presAssocID="{0835BABB-D69B-4BDA-9C01-A2FC0A6AE8FE}" presName="bgRect" presStyleLbl="bgShp" presStyleIdx="2" presStyleCnt="4" custLinFactNeighborX="2270" custLinFactNeighborY="-4060"/>
      <dgm:spPr/>
    </dgm:pt>
    <dgm:pt modelId="{1D506D42-CBDF-4F12-9846-6CA5DBFC4E66}" type="pres">
      <dgm:prSet presAssocID="{0835BABB-D69B-4BDA-9C01-A2FC0A6AE8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04E4F55E-0250-4EB4-813E-E4B45C02B9A4}" type="pres">
      <dgm:prSet presAssocID="{0835BABB-D69B-4BDA-9C01-A2FC0A6AE8FE}" presName="spaceRect" presStyleCnt="0"/>
      <dgm:spPr/>
    </dgm:pt>
    <dgm:pt modelId="{92D6E96C-D635-4FF9-A759-0162FA6C47ED}" type="pres">
      <dgm:prSet presAssocID="{0835BABB-D69B-4BDA-9C01-A2FC0A6AE8FE}" presName="parTx" presStyleLbl="revTx" presStyleIdx="2" presStyleCnt="4">
        <dgm:presLayoutVars>
          <dgm:chMax val="0"/>
          <dgm:chPref val="0"/>
        </dgm:presLayoutVars>
      </dgm:prSet>
      <dgm:spPr/>
    </dgm:pt>
    <dgm:pt modelId="{71D1EDE8-E790-468B-8A9F-F92E51497D47}" type="pres">
      <dgm:prSet presAssocID="{7DBEADA4-F685-437B-BE45-24BC7809B745}" presName="sibTrans" presStyleCnt="0"/>
      <dgm:spPr/>
    </dgm:pt>
    <dgm:pt modelId="{A7DE0619-F8A5-436D-BF35-68FE62DB7088}" type="pres">
      <dgm:prSet presAssocID="{FD7252BE-AB63-4E36-AFE2-D427990D899D}" presName="compNode" presStyleCnt="0"/>
      <dgm:spPr/>
    </dgm:pt>
    <dgm:pt modelId="{713BD5E4-895E-443E-8F02-0532E30CC288}" type="pres">
      <dgm:prSet presAssocID="{FD7252BE-AB63-4E36-AFE2-D427990D899D}" presName="bgRect" presStyleLbl="bgShp" presStyleIdx="3" presStyleCnt="4"/>
      <dgm:spPr/>
    </dgm:pt>
    <dgm:pt modelId="{57663D05-B096-4471-8DA8-9B1CC3D9440F}" type="pres">
      <dgm:prSet presAssocID="{FD7252BE-AB63-4E36-AFE2-D427990D89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3D9F62D-DDD5-4552-88E9-EC17499EF7E4}" type="pres">
      <dgm:prSet presAssocID="{FD7252BE-AB63-4E36-AFE2-D427990D899D}" presName="spaceRect" presStyleCnt="0"/>
      <dgm:spPr/>
    </dgm:pt>
    <dgm:pt modelId="{A3B73869-909E-4623-9B40-3A5CDEBAA0A1}" type="pres">
      <dgm:prSet presAssocID="{FD7252BE-AB63-4E36-AFE2-D427990D899D}" presName="parTx" presStyleLbl="revTx" presStyleIdx="3" presStyleCnt="4">
        <dgm:presLayoutVars>
          <dgm:chMax val="0"/>
          <dgm:chPref val="0"/>
        </dgm:presLayoutVars>
      </dgm:prSet>
      <dgm:spPr/>
    </dgm:pt>
  </dgm:ptLst>
  <dgm:cxnLst>
    <dgm:cxn modelId="{DAA05215-4694-456C-B0FB-EE5DDF1382E2}" srcId="{6BA295D7-606D-4FD2-990E-1226A1A58895}" destId="{FD7252BE-AB63-4E36-AFE2-D427990D899D}" srcOrd="3" destOrd="0" parTransId="{56737E07-D7DC-4CF3-809F-867BF6428582}" sibTransId="{2E875B43-3508-4781-9E09-60B0074DE570}"/>
    <dgm:cxn modelId="{8698841B-522F-46E6-BD21-595C0FC246AC}" type="presOf" srcId="{E9F1E5ED-1AE1-45B1-92B7-A26CB187003F}" destId="{C1EEEA37-F083-4A74-AE0E-0DF53FE0D621}" srcOrd="0" destOrd="0" presId="urn:microsoft.com/office/officeart/2018/2/layout/IconVerticalSolidList"/>
    <dgm:cxn modelId="{DC05674A-1818-4038-BD11-BDD34B4FCFF5}" srcId="{6BA295D7-606D-4FD2-990E-1226A1A58895}" destId="{E9F1E5ED-1AE1-45B1-92B7-A26CB187003F}" srcOrd="1" destOrd="0" parTransId="{366293E5-F983-4036-AD2F-C8E330A70484}" sibTransId="{E125002D-C80D-4196-B5EC-7E14C29D1D3A}"/>
    <dgm:cxn modelId="{BBBC2689-5CE8-46F3-AA23-EC2D68F4B007}" srcId="{6BA295D7-606D-4FD2-990E-1226A1A58895}" destId="{0835BABB-D69B-4BDA-9C01-A2FC0A6AE8FE}" srcOrd="2" destOrd="0" parTransId="{0FB5E842-758D-4E3F-9ECE-D5E63F245ED3}" sibTransId="{7DBEADA4-F685-437B-BE45-24BC7809B745}"/>
    <dgm:cxn modelId="{FC073A8A-AC6D-453C-8265-59C9A304CCA5}" type="presOf" srcId="{0835BABB-D69B-4BDA-9C01-A2FC0A6AE8FE}" destId="{92D6E96C-D635-4FF9-A759-0162FA6C47ED}" srcOrd="0" destOrd="0" presId="urn:microsoft.com/office/officeart/2018/2/layout/IconVerticalSolidList"/>
    <dgm:cxn modelId="{B5F8478F-C016-43E6-BAD5-A638E8A0C6E3}" type="presOf" srcId="{FD7252BE-AB63-4E36-AFE2-D427990D899D}" destId="{A3B73869-909E-4623-9B40-3A5CDEBAA0A1}" srcOrd="0" destOrd="0" presId="urn:microsoft.com/office/officeart/2018/2/layout/IconVerticalSolidList"/>
    <dgm:cxn modelId="{C5DC3B91-5EA9-4BE3-9F8A-AF3EED71FBFC}" type="presOf" srcId="{6BA295D7-606D-4FD2-990E-1226A1A58895}" destId="{A3BF1B2C-FFFA-43BB-9586-FDBC8D4777B1}" srcOrd="0" destOrd="0" presId="urn:microsoft.com/office/officeart/2018/2/layout/IconVerticalSolidList"/>
    <dgm:cxn modelId="{3BC753C6-8A39-4434-A698-0AAA5DB59165}" type="presOf" srcId="{26582474-060A-4A08-A6A4-FF1CFB8A269F}" destId="{5CDEF25C-441C-4BD3-AE87-806DD622463F}" srcOrd="0" destOrd="0" presId="urn:microsoft.com/office/officeart/2018/2/layout/IconVerticalSolidList"/>
    <dgm:cxn modelId="{CD7B10E0-8F5D-4093-BF78-5398AC76B14C}" srcId="{6BA295D7-606D-4FD2-990E-1226A1A58895}" destId="{26582474-060A-4A08-A6A4-FF1CFB8A269F}" srcOrd="0" destOrd="0" parTransId="{0B54DC05-825E-42A0-B250-EA43B80D6E43}" sibTransId="{DBDC1AC3-AA71-4C8C-876E-591EF8BF0063}"/>
    <dgm:cxn modelId="{9622434E-A8A2-4907-8C8B-2750F184137F}" type="presParOf" srcId="{A3BF1B2C-FFFA-43BB-9586-FDBC8D4777B1}" destId="{1B921F14-521D-4246-A651-4F0C7C28E33E}" srcOrd="0" destOrd="0" presId="urn:microsoft.com/office/officeart/2018/2/layout/IconVerticalSolidList"/>
    <dgm:cxn modelId="{FAA81EDA-2BCE-4F06-8214-0FCE73C8D230}" type="presParOf" srcId="{1B921F14-521D-4246-A651-4F0C7C28E33E}" destId="{542FA9F1-9848-4ABF-9615-629307A556E6}" srcOrd="0" destOrd="0" presId="urn:microsoft.com/office/officeart/2018/2/layout/IconVerticalSolidList"/>
    <dgm:cxn modelId="{2A886EDA-313B-403E-86C1-21FB7D7CC994}" type="presParOf" srcId="{1B921F14-521D-4246-A651-4F0C7C28E33E}" destId="{DF660742-9307-461E-AA5C-571603E5AA18}" srcOrd="1" destOrd="0" presId="urn:microsoft.com/office/officeart/2018/2/layout/IconVerticalSolidList"/>
    <dgm:cxn modelId="{0F8509A9-6072-4D3C-8EEE-230ECC446B52}" type="presParOf" srcId="{1B921F14-521D-4246-A651-4F0C7C28E33E}" destId="{C6AAB75D-8A0C-41CA-A125-E20F306DC1D0}" srcOrd="2" destOrd="0" presId="urn:microsoft.com/office/officeart/2018/2/layout/IconVerticalSolidList"/>
    <dgm:cxn modelId="{3E45D500-93A0-4672-892B-597FB652C0BF}" type="presParOf" srcId="{1B921F14-521D-4246-A651-4F0C7C28E33E}" destId="{5CDEF25C-441C-4BD3-AE87-806DD622463F}" srcOrd="3" destOrd="0" presId="urn:microsoft.com/office/officeart/2018/2/layout/IconVerticalSolidList"/>
    <dgm:cxn modelId="{8F8679D0-763B-4D6A-94EB-80B09C5D2690}" type="presParOf" srcId="{A3BF1B2C-FFFA-43BB-9586-FDBC8D4777B1}" destId="{043BC3A7-BC51-4DA5-A969-91080F7C85CA}" srcOrd="1" destOrd="0" presId="urn:microsoft.com/office/officeart/2018/2/layout/IconVerticalSolidList"/>
    <dgm:cxn modelId="{3CA32E1F-CE19-45C3-AA04-72CC3D15D29B}" type="presParOf" srcId="{A3BF1B2C-FFFA-43BB-9586-FDBC8D4777B1}" destId="{5A1D5302-5854-4BB2-9258-BFA61F7D70EE}" srcOrd="2" destOrd="0" presId="urn:microsoft.com/office/officeart/2018/2/layout/IconVerticalSolidList"/>
    <dgm:cxn modelId="{5C21B1B6-438C-45F7-9654-8FFEF61D57E9}" type="presParOf" srcId="{5A1D5302-5854-4BB2-9258-BFA61F7D70EE}" destId="{4D18B51F-0574-48B6-8383-35D315EA5D8D}" srcOrd="0" destOrd="0" presId="urn:microsoft.com/office/officeart/2018/2/layout/IconVerticalSolidList"/>
    <dgm:cxn modelId="{8F4B5A78-1EF7-4D5A-AC71-A5315B9C6596}" type="presParOf" srcId="{5A1D5302-5854-4BB2-9258-BFA61F7D70EE}" destId="{5E80B907-98FF-4177-BF5B-E30DAF901D58}" srcOrd="1" destOrd="0" presId="urn:microsoft.com/office/officeart/2018/2/layout/IconVerticalSolidList"/>
    <dgm:cxn modelId="{56AE5995-57D7-4A87-8CA3-BD5AC2C6E309}" type="presParOf" srcId="{5A1D5302-5854-4BB2-9258-BFA61F7D70EE}" destId="{90FC31AD-42DD-4467-97BB-65715BC85CED}" srcOrd="2" destOrd="0" presId="urn:microsoft.com/office/officeart/2018/2/layout/IconVerticalSolidList"/>
    <dgm:cxn modelId="{AAAB16C8-D005-4E96-96F2-DFB8ACF91DAD}" type="presParOf" srcId="{5A1D5302-5854-4BB2-9258-BFA61F7D70EE}" destId="{C1EEEA37-F083-4A74-AE0E-0DF53FE0D621}" srcOrd="3" destOrd="0" presId="urn:microsoft.com/office/officeart/2018/2/layout/IconVerticalSolidList"/>
    <dgm:cxn modelId="{7E7B0671-3D14-43DF-8165-4F3F466599C0}" type="presParOf" srcId="{A3BF1B2C-FFFA-43BB-9586-FDBC8D4777B1}" destId="{C661BB1B-18EF-4863-B2AB-FF9E4E099C93}" srcOrd="3" destOrd="0" presId="urn:microsoft.com/office/officeart/2018/2/layout/IconVerticalSolidList"/>
    <dgm:cxn modelId="{9DB71C76-0DC0-43F7-BC81-1C6675CCADA7}" type="presParOf" srcId="{A3BF1B2C-FFFA-43BB-9586-FDBC8D4777B1}" destId="{8E0AE57A-5D71-4392-A974-A3EA60AF11B5}" srcOrd="4" destOrd="0" presId="urn:microsoft.com/office/officeart/2018/2/layout/IconVerticalSolidList"/>
    <dgm:cxn modelId="{067FAC46-E2D7-40E2-A8BB-5E65CD508F8D}" type="presParOf" srcId="{8E0AE57A-5D71-4392-A974-A3EA60AF11B5}" destId="{45C72F4E-6730-4215-BF3A-B6EFF6BBD428}" srcOrd="0" destOrd="0" presId="urn:microsoft.com/office/officeart/2018/2/layout/IconVerticalSolidList"/>
    <dgm:cxn modelId="{8490CCE5-628D-4F74-9DD1-9D5837DF2A9A}" type="presParOf" srcId="{8E0AE57A-5D71-4392-A974-A3EA60AF11B5}" destId="{1D506D42-CBDF-4F12-9846-6CA5DBFC4E66}" srcOrd="1" destOrd="0" presId="urn:microsoft.com/office/officeart/2018/2/layout/IconVerticalSolidList"/>
    <dgm:cxn modelId="{15F2892F-1AFA-4594-B74D-3DF9F1157DEC}" type="presParOf" srcId="{8E0AE57A-5D71-4392-A974-A3EA60AF11B5}" destId="{04E4F55E-0250-4EB4-813E-E4B45C02B9A4}" srcOrd="2" destOrd="0" presId="urn:microsoft.com/office/officeart/2018/2/layout/IconVerticalSolidList"/>
    <dgm:cxn modelId="{DF43B044-7705-4C13-B7EC-91A492FB731D}" type="presParOf" srcId="{8E0AE57A-5D71-4392-A974-A3EA60AF11B5}" destId="{92D6E96C-D635-4FF9-A759-0162FA6C47ED}" srcOrd="3" destOrd="0" presId="urn:microsoft.com/office/officeart/2018/2/layout/IconVerticalSolidList"/>
    <dgm:cxn modelId="{8616C27E-C0D4-4A45-BC61-BA4B94D5607A}" type="presParOf" srcId="{A3BF1B2C-FFFA-43BB-9586-FDBC8D4777B1}" destId="{71D1EDE8-E790-468B-8A9F-F92E51497D47}" srcOrd="5" destOrd="0" presId="urn:microsoft.com/office/officeart/2018/2/layout/IconVerticalSolidList"/>
    <dgm:cxn modelId="{CEA54054-70C3-49F4-96D7-BDF1C0D96354}" type="presParOf" srcId="{A3BF1B2C-FFFA-43BB-9586-FDBC8D4777B1}" destId="{A7DE0619-F8A5-436D-BF35-68FE62DB7088}" srcOrd="6" destOrd="0" presId="urn:microsoft.com/office/officeart/2018/2/layout/IconVerticalSolidList"/>
    <dgm:cxn modelId="{0A870DCD-3BAF-49EE-81DB-E1F7163A1D22}" type="presParOf" srcId="{A7DE0619-F8A5-436D-BF35-68FE62DB7088}" destId="{713BD5E4-895E-443E-8F02-0532E30CC288}" srcOrd="0" destOrd="0" presId="urn:microsoft.com/office/officeart/2018/2/layout/IconVerticalSolidList"/>
    <dgm:cxn modelId="{86C5A715-DE70-4686-BAC7-F5CE04F44B53}" type="presParOf" srcId="{A7DE0619-F8A5-436D-BF35-68FE62DB7088}" destId="{57663D05-B096-4471-8DA8-9B1CC3D9440F}" srcOrd="1" destOrd="0" presId="urn:microsoft.com/office/officeart/2018/2/layout/IconVerticalSolidList"/>
    <dgm:cxn modelId="{BFF59562-CBF3-4340-BA74-B64C3A5A6F9C}" type="presParOf" srcId="{A7DE0619-F8A5-436D-BF35-68FE62DB7088}" destId="{E3D9F62D-DDD5-4552-88E9-EC17499EF7E4}" srcOrd="2" destOrd="0" presId="urn:microsoft.com/office/officeart/2018/2/layout/IconVerticalSolidList"/>
    <dgm:cxn modelId="{836E36CF-30C3-4FCC-8B69-963D8A8A691A}" type="presParOf" srcId="{A7DE0619-F8A5-436D-BF35-68FE62DB7088}" destId="{A3B73869-909E-4623-9B40-3A5CDEBAA0A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A9F1-9848-4ABF-9615-629307A556E6}">
      <dsp:nvSpPr>
        <dsp:cNvPr id="0" name=""/>
        <dsp:cNvSpPr/>
      </dsp:nvSpPr>
      <dsp:spPr>
        <a:xfrm>
          <a:off x="0" y="2033"/>
          <a:ext cx="6266011"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60742-9307-461E-AA5C-571603E5AA18}">
      <dsp:nvSpPr>
        <dsp:cNvPr id="0" name=""/>
        <dsp:cNvSpPr/>
      </dsp:nvSpPr>
      <dsp:spPr>
        <a:xfrm>
          <a:off x="311764" y="233924"/>
          <a:ext cx="566845" cy="566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EF25C-441C-4BD3-AE87-806DD622463F}">
      <dsp:nvSpPr>
        <dsp:cNvPr id="0" name=""/>
        <dsp:cNvSpPr/>
      </dsp:nvSpPr>
      <dsp:spPr>
        <a:xfrm>
          <a:off x="1190374" y="2033"/>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977900">
            <a:lnSpc>
              <a:spcPct val="100000"/>
            </a:lnSpc>
            <a:spcBef>
              <a:spcPct val="0"/>
            </a:spcBef>
            <a:spcAft>
              <a:spcPct val="35000"/>
            </a:spcAft>
            <a:buNone/>
          </a:pPr>
          <a:r>
            <a:rPr lang="nl-NL" sz="2200" kern="1200"/>
            <a:t>Beroepen bij de betawereld Hi-tech science met uitleg</a:t>
          </a:r>
          <a:endParaRPr lang="en-US" sz="2200" kern="1200"/>
        </a:p>
      </dsp:txBody>
      <dsp:txXfrm>
        <a:off x="1190374" y="2033"/>
        <a:ext cx="5075636" cy="1030627"/>
      </dsp:txXfrm>
    </dsp:sp>
    <dsp:sp modelId="{4D18B51F-0574-48B6-8383-35D315EA5D8D}">
      <dsp:nvSpPr>
        <dsp:cNvPr id="0" name=""/>
        <dsp:cNvSpPr/>
      </dsp:nvSpPr>
      <dsp:spPr>
        <a:xfrm>
          <a:off x="0" y="1290317"/>
          <a:ext cx="6266011"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0B907-98FF-4177-BF5B-E30DAF901D58}">
      <dsp:nvSpPr>
        <dsp:cNvPr id="0" name=""/>
        <dsp:cNvSpPr/>
      </dsp:nvSpPr>
      <dsp:spPr>
        <a:xfrm>
          <a:off x="311764" y="1522208"/>
          <a:ext cx="566845" cy="566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EEEA37-F083-4A74-AE0E-0DF53FE0D621}">
      <dsp:nvSpPr>
        <dsp:cNvPr id="0" name=""/>
        <dsp:cNvSpPr/>
      </dsp:nvSpPr>
      <dsp:spPr>
        <a:xfrm>
          <a:off x="1190374" y="1290317"/>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977900">
            <a:lnSpc>
              <a:spcPct val="100000"/>
            </a:lnSpc>
            <a:spcBef>
              <a:spcPct val="0"/>
            </a:spcBef>
            <a:spcAft>
              <a:spcPct val="35000"/>
            </a:spcAft>
            <a:buNone/>
          </a:pPr>
          <a:r>
            <a:rPr lang="nl-NL" sz="2200" kern="1200"/>
            <a:t>Interview </a:t>
          </a:r>
          <a:endParaRPr lang="en-US" sz="2200" kern="1200"/>
        </a:p>
      </dsp:txBody>
      <dsp:txXfrm>
        <a:off x="1190374" y="1290317"/>
        <a:ext cx="5075636" cy="1030627"/>
      </dsp:txXfrm>
    </dsp:sp>
    <dsp:sp modelId="{45C72F4E-6730-4215-BF3A-B6EFF6BBD428}">
      <dsp:nvSpPr>
        <dsp:cNvPr id="0" name=""/>
        <dsp:cNvSpPr/>
      </dsp:nvSpPr>
      <dsp:spPr>
        <a:xfrm>
          <a:off x="0" y="2536758"/>
          <a:ext cx="6266011"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06D42-CBDF-4F12-9846-6CA5DBFC4E66}">
      <dsp:nvSpPr>
        <dsp:cNvPr id="0" name=""/>
        <dsp:cNvSpPr/>
      </dsp:nvSpPr>
      <dsp:spPr>
        <a:xfrm>
          <a:off x="311764" y="2810493"/>
          <a:ext cx="566845" cy="566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D6E96C-D635-4FF9-A759-0162FA6C47ED}">
      <dsp:nvSpPr>
        <dsp:cNvPr id="0" name=""/>
        <dsp:cNvSpPr/>
      </dsp:nvSpPr>
      <dsp:spPr>
        <a:xfrm>
          <a:off x="1190374" y="2578601"/>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977900">
            <a:lnSpc>
              <a:spcPct val="100000"/>
            </a:lnSpc>
            <a:spcBef>
              <a:spcPct val="0"/>
            </a:spcBef>
            <a:spcAft>
              <a:spcPct val="35000"/>
            </a:spcAft>
            <a:buNone/>
          </a:pPr>
          <a:r>
            <a:rPr lang="nl-NL" sz="2200" kern="1200"/>
            <a:t>Zelfbedacht O&amp;O project</a:t>
          </a:r>
          <a:endParaRPr lang="en-US" sz="2200" kern="1200"/>
        </a:p>
      </dsp:txBody>
      <dsp:txXfrm>
        <a:off x="1190374" y="2578601"/>
        <a:ext cx="5075636" cy="1030627"/>
      </dsp:txXfrm>
    </dsp:sp>
    <dsp:sp modelId="{713BD5E4-895E-443E-8F02-0532E30CC288}">
      <dsp:nvSpPr>
        <dsp:cNvPr id="0" name=""/>
        <dsp:cNvSpPr/>
      </dsp:nvSpPr>
      <dsp:spPr>
        <a:xfrm>
          <a:off x="0" y="3866886"/>
          <a:ext cx="6266011" cy="1030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63D05-B096-4471-8DA8-9B1CC3D9440F}">
      <dsp:nvSpPr>
        <dsp:cNvPr id="0" name=""/>
        <dsp:cNvSpPr/>
      </dsp:nvSpPr>
      <dsp:spPr>
        <a:xfrm>
          <a:off x="311764" y="4098777"/>
          <a:ext cx="566845" cy="566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B73869-909E-4623-9B40-3A5CDEBAA0A1}">
      <dsp:nvSpPr>
        <dsp:cNvPr id="0" name=""/>
        <dsp:cNvSpPr/>
      </dsp:nvSpPr>
      <dsp:spPr>
        <a:xfrm>
          <a:off x="1190374" y="3866886"/>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977900">
            <a:lnSpc>
              <a:spcPct val="100000"/>
            </a:lnSpc>
            <a:spcBef>
              <a:spcPct val="0"/>
            </a:spcBef>
            <a:spcAft>
              <a:spcPct val="35000"/>
            </a:spcAft>
            <a:buNone/>
          </a:pPr>
          <a:r>
            <a:rPr lang="nl-NL" sz="2200" kern="1200"/>
            <a:t>Wat we hebben geleerd</a:t>
          </a:r>
          <a:endParaRPr lang="en-US" sz="2200" kern="1200"/>
        </a:p>
      </dsp:txBody>
      <dsp:txXfrm>
        <a:off x="1190374" y="3866886"/>
        <a:ext cx="5075636" cy="1030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359798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8590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46215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2316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0735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96297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86517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72673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34561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4670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377092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5476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94778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89534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17244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264887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6/19/2021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73113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6/19/2021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a:p>
        </p:txBody>
      </p:sp>
    </p:spTree>
    <p:extLst>
      <p:ext uri="{BB962C8B-B14F-4D97-AF65-F5344CB8AC3E}">
        <p14:creationId xmlns:p14="http://schemas.microsoft.com/office/powerpoint/2010/main" val="140604470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9"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74AF11-FBE5-4885-B63E-A40FF8BC2311}"/>
              </a:ext>
            </a:extLst>
          </p:cNvPr>
          <p:cNvPicPr>
            <a:picLocks noChangeAspect="1"/>
          </p:cNvPicPr>
          <p:nvPr/>
        </p:nvPicPr>
        <p:blipFill rotWithShape="1">
          <a:blip r:embed="rId5"/>
          <a:srcRect t="12085" r="8" b="3698"/>
          <a:stretch/>
        </p:blipFill>
        <p:spPr>
          <a:xfrm>
            <a:off x="-1" y="-2"/>
            <a:ext cx="12198915" cy="6857999"/>
          </a:xfrm>
          <a:prstGeom prst="rect">
            <a:avLst/>
          </a:prstGeom>
        </p:spPr>
      </p:pic>
      <p:sp>
        <p:nvSpPr>
          <p:cNvPr id="11" name="Rectangle 10">
            <a:extLst>
              <a:ext uri="{FF2B5EF4-FFF2-40B4-BE49-F238E27FC236}">
                <a16:creationId xmlns:a16="http://schemas.microsoft.com/office/drawing/2014/main" id="{6B28264E-43F8-4339-BE92-AA6B94D40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20681"/>
            <a:ext cx="12188952" cy="2637319"/>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370693" y="4406537"/>
            <a:ext cx="9440034" cy="1088336"/>
          </a:xfrm>
        </p:spPr>
        <p:txBody>
          <a:bodyPr>
            <a:normAutofit/>
          </a:bodyPr>
          <a:lstStyle/>
          <a:p>
            <a:r>
              <a:rPr lang="de-DE" sz="4800" err="1">
                <a:ln>
                  <a:solidFill>
                    <a:srgbClr val="000000">
                      <a:lumMod val="75000"/>
                      <a:lumOff val="25000"/>
                      <a:alpha val="10000"/>
                    </a:srgbClr>
                  </a:solidFill>
                </a:ln>
                <a:effectLst>
                  <a:outerShdw blurRad="9525" dist="25400" dir="14640000" algn="tl" rotWithShape="0">
                    <a:srgbClr val="000000">
                      <a:alpha val="30000"/>
                    </a:srgbClr>
                  </a:outerShdw>
                </a:effectLst>
              </a:rPr>
              <a:t>Betawerelden</a:t>
            </a:r>
            <a:endParaRPr lang="de-DE" sz="4800" err="1"/>
          </a:p>
        </p:txBody>
      </p:sp>
      <p:sp>
        <p:nvSpPr>
          <p:cNvPr id="3" name="Ondertitel 2"/>
          <p:cNvSpPr>
            <a:spLocks noGrp="1"/>
          </p:cNvSpPr>
          <p:nvPr>
            <p:ph type="subTitle" idx="1"/>
          </p:nvPr>
        </p:nvSpPr>
        <p:spPr>
          <a:xfrm>
            <a:off x="1370693" y="5494872"/>
            <a:ext cx="9440034" cy="621614"/>
          </a:xfrm>
        </p:spPr>
        <p:txBody>
          <a:bodyPr>
            <a:normAutofit/>
          </a:bodyPr>
          <a:lstStyle/>
          <a:p>
            <a:r>
              <a:rPr lang="de-DE">
                <a:ln>
                  <a:solidFill>
                    <a:srgbClr val="000000">
                      <a:lumMod val="75000"/>
                      <a:lumOff val="25000"/>
                      <a:alpha val="10000"/>
                    </a:srgbClr>
                  </a:solidFill>
                </a:ln>
                <a:effectLst>
                  <a:outerShdw blurRad="9525" dist="25400" dir="14640000" algn="tl" rotWithShape="0">
                    <a:srgbClr val="000000">
                      <a:alpha val="30000"/>
                    </a:srgbClr>
                  </a:outerShdw>
                </a:effectLst>
              </a:rPr>
              <a:t>Door Kees en Dariush</a:t>
            </a:r>
            <a:endParaRPr lang="de-DE"/>
          </a:p>
        </p:txBody>
      </p:sp>
      <p:pic>
        <p:nvPicPr>
          <p:cNvPr id="7" name="Opgenomen geluid">
            <a:hlinkClick r:id="" action="ppaction://media"/>
            <a:extLst>
              <a:ext uri="{FF2B5EF4-FFF2-40B4-BE49-F238E27FC236}">
                <a16:creationId xmlns:a16="http://schemas.microsoft.com/office/drawing/2014/main" id="{C1BD43A9-1FD6-4863-A77D-721E8273D7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47028" y="2991807"/>
            <a:ext cx="487363" cy="487363"/>
          </a:xfrm>
          <a:prstGeom prst="rect">
            <a:avLst/>
          </a:prstGeom>
        </p:spPr>
      </p:pic>
    </p:spTree>
    <p:extLst>
      <p:ext uri="{BB962C8B-B14F-4D97-AF65-F5344CB8AC3E}">
        <p14:creationId xmlns:p14="http://schemas.microsoft.com/office/powerpoint/2010/main" val="33514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1DA7-7FAD-42FF-84CD-B784200484D8}"/>
              </a:ext>
            </a:extLst>
          </p:cNvPr>
          <p:cNvSpPr>
            <a:spLocks noGrp="1"/>
          </p:cNvSpPr>
          <p:nvPr>
            <p:ph type="title"/>
          </p:nvPr>
        </p:nvSpPr>
        <p:spPr>
          <a:xfrm>
            <a:off x="633743" y="609599"/>
            <a:ext cx="3413156" cy="5273675"/>
          </a:xfrm>
        </p:spPr>
        <p:txBody>
          <a:bodyPr>
            <a:normAutofit/>
          </a:bodyPr>
          <a:lstStyle/>
          <a:p>
            <a:r>
              <a:rPr lang="nl-NL" sz="3400">
                <a:ln>
                  <a:solidFill>
                    <a:srgbClr val="000000">
                      <a:lumMod val="75000"/>
                      <a:lumOff val="25000"/>
                      <a:alpha val="10000"/>
                    </a:srgbClr>
                  </a:solidFill>
                </a:ln>
                <a:effectLst>
                  <a:outerShdw blurRad="9525" dist="25400" dir="14640000" algn="tl" rotWithShape="0">
                    <a:srgbClr val="000000">
                      <a:alpha val="30000"/>
                    </a:srgbClr>
                  </a:outerShdw>
                </a:effectLst>
              </a:rPr>
              <a:t>Inhoudsopgave</a:t>
            </a:r>
            <a:endParaRPr lang="nl-NL" sz="3400"/>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Tijdelijke aanduiding voor inhoud 2">
            <a:extLst>
              <a:ext uri="{FF2B5EF4-FFF2-40B4-BE49-F238E27FC236}">
                <a16:creationId xmlns:a16="http://schemas.microsoft.com/office/drawing/2014/main" id="{D3B27C73-714D-4606-8AD0-2AC59BECC379}"/>
              </a:ext>
            </a:extLst>
          </p:cNvPr>
          <p:cNvGraphicFramePr>
            <a:graphicFrameLocks noGrp="1"/>
          </p:cNvGraphicFramePr>
          <p:nvPr>
            <p:ph idx="1"/>
            <p:extLst>
              <p:ext uri="{D42A27DB-BD31-4B8C-83A1-F6EECF244321}">
                <p14:modId xmlns:p14="http://schemas.microsoft.com/office/powerpoint/2010/main" val="2496993045"/>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Opgenomen geluid">
            <a:hlinkClick r:id="" action="ppaction://media"/>
            <a:extLst>
              <a:ext uri="{FF2B5EF4-FFF2-40B4-BE49-F238E27FC236}">
                <a16:creationId xmlns:a16="http://schemas.microsoft.com/office/drawing/2014/main" id="{AF1BFEAB-EBF9-47CB-86AC-4E62E47BAD2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079321" y="2840036"/>
            <a:ext cx="406400" cy="406400"/>
          </a:xfrm>
          <a:prstGeom prst="rect">
            <a:avLst/>
          </a:prstGeom>
        </p:spPr>
      </p:pic>
    </p:spTree>
    <p:extLst>
      <p:ext uri="{BB962C8B-B14F-4D97-AF65-F5344CB8AC3E}">
        <p14:creationId xmlns:p14="http://schemas.microsoft.com/office/powerpoint/2010/main" val="35766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descr="Afbeelding met scène, podium, tafel, computer&#10;&#10;Beschrijving is gegenereerd met zeer hoge betrouwbaarheid">
            <a:extLst>
              <a:ext uri="{FF2B5EF4-FFF2-40B4-BE49-F238E27FC236}">
                <a16:creationId xmlns:a16="http://schemas.microsoft.com/office/drawing/2014/main" id="{160FBBF3-19BC-41A4-BDF7-334231B60A38}"/>
              </a:ext>
            </a:extLst>
          </p:cNvPr>
          <p:cNvPicPr>
            <a:picLocks noChangeAspect="1"/>
          </p:cNvPicPr>
          <p:nvPr/>
        </p:nvPicPr>
        <p:blipFill rotWithShape="1">
          <a:blip r:embed="rId4">
            <a:alphaModFix amt="25000"/>
          </a:blip>
          <a:srcRect t="9338" b="6076"/>
          <a:stretch/>
        </p:blipFill>
        <p:spPr>
          <a:xfrm>
            <a:off x="20" y="10"/>
            <a:ext cx="12191980" cy="6857990"/>
          </a:xfrm>
          <a:prstGeom prst="rect">
            <a:avLst/>
          </a:prstGeom>
        </p:spPr>
      </p:pic>
      <p:sp>
        <p:nvSpPr>
          <p:cNvPr id="2" name="Titel 1">
            <a:extLst>
              <a:ext uri="{FF2B5EF4-FFF2-40B4-BE49-F238E27FC236}">
                <a16:creationId xmlns:a16="http://schemas.microsoft.com/office/drawing/2014/main" id="{11D8DD5C-E1C4-47FA-804E-5C09C34B2D91}"/>
              </a:ext>
            </a:extLst>
          </p:cNvPr>
          <p:cNvSpPr>
            <a:spLocks noGrp="1"/>
          </p:cNvSpPr>
          <p:nvPr>
            <p:ph type="title"/>
          </p:nvPr>
        </p:nvSpPr>
        <p:spPr>
          <a:xfrm>
            <a:off x="913795" y="609600"/>
            <a:ext cx="10353762" cy="1257300"/>
          </a:xfrm>
        </p:spPr>
        <p:txBody>
          <a:bodyPr>
            <a:normAutofit/>
          </a:bodyPr>
          <a:lstStyle/>
          <a:p>
            <a:r>
              <a:rPr lang="nl-NL">
                <a:ln>
                  <a:solidFill>
                    <a:srgbClr val="000000">
                      <a:lumMod val="75000"/>
                      <a:lumOff val="25000"/>
                      <a:alpha val="10000"/>
                    </a:srgbClr>
                  </a:solidFill>
                </a:ln>
                <a:effectLst>
                  <a:outerShdw blurRad="9525" dist="25400" dir="14640000" algn="tl" rotWithShape="0">
                    <a:srgbClr val="000000">
                      <a:alpha val="30000"/>
                    </a:srgbClr>
                  </a:outerShdw>
                </a:effectLst>
              </a:rPr>
              <a:t>Beroepen Hi-</a:t>
            </a:r>
            <a:r>
              <a:rPr lang="nl-NL" err="1">
                <a:ln>
                  <a:solidFill>
                    <a:srgbClr val="000000">
                      <a:lumMod val="75000"/>
                      <a:lumOff val="25000"/>
                      <a:alpha val="10000"/>
                    </a:srgbClr>
                  </a:solidFill>
                </a:ln>
                <a:effectLst>
                  <a:outerShdw blurRad="9525" dist="25400" dir="14640000" algn="tl" rotWithShape="0">
                    <a:srgbClr val="000000">
                      <a:alpha val="30000"/>
                    </a:srgbClr>
                  </a:outerShdw>
                </a:effectLst>
              </a:rPr>
              <a:t>tech</a:t>
            </a:r>
            <a:r>
              <a:rPr lang="nl-NL">
                <a:ln>
                  <a:solidFill>
                    <a:srgbClr val="000000">
                      <a:lumMod val="75000"/>
                      <a:lumOff val="25000"/>
                      <a:alpha val="10000"/>
                    </a:srgbClr>
                  </a:solidFill>
                </a:ln>
                <a:effectLst>
                  <a:outerShdw blurRad="9525" dist="25400" dir="14640000" algn="tl" rotWithShape="0">
                    <a:srgbClr val="000000">
                      <a:alpha val="30000"/>
                    </a:srgbClr>
                  </a:outerShdw>
                </a:effectLst>
              </a:rPr>
              <a:t> </a:t>
            </a:r>
            <a:r>
              <a:rPr lang="nl-NL" err="1">
                <a:ln>
                  <a:solidFill>
                    <a:srgbClr val="000000">
                      <a:lumMod val="75000"/>
                      <a:lumOff val="25000"/>
                      <a:alpha val="10000"/>
                    </a:srgbClr>
                  </a:solidFill>
                </a:ln>
                <a:effectLst>
                  <a:outerShdw blurRad="9525" dist="25400" dir="14640000" algn="tl" rotWithShape="0">
                    <a:srgbClr val="000000">
                      <a:alpha val="30000"/>
                    </a:srgbClr>
                  </a:outerShdw>
                </a:effectLst>
              </a:rPr>
              <a:t>science</a:t>
            </a:r>
            <a:r>
              <a:rPr lang="nl-NL">
                <a:ln>
                  <a:solidFill>
                    <a:srgbClr val="000000">
                      <a:lumMod val="75000"/>
                      <a:lumOff val="25000"/>
                      <a:alpha val="10000"/>
                    </a:srgbClr>
                  </a:solidFill>
                </a:ln>
                <a:effectLst>
                  <a:outerShdw blurRad="9525" dist="25400" dir="14640000" algn="tl" rotWithShape="0">
                    <a:srgbClr val="000000">
                      <a:alpha val="30000"/>
                    </a:srgbClr>
                  </a:outerShdw>
                </a:effectLst>
              </a:rPr>
              <a:t> </a:t>
            </a:r>
            <a:endParaRPr lang="nl-NL"/>
          </a:p>
        </p:txBody>
      </p:sp>
      <p:sp>
        <p:nvSpPr>
          <p:cNvPr id="3" name="Tijdelijke aanduiding voor inhoud 2">
            <a:extLst>
              <a:ext uri="{FF2B5EF4-FFF2-40B4-BE49-F238E27FC236}">
                <a16:creationId xmlns:a16="http://schemas.microsoft.com/office/drawing/2014/main" id="{FE3BC699-B90A-40DB-BE37-DDC8CD19318E}"/>
              </a:ext>
            </a:extLst>
          </p:cNvPr>
          <p:cNvSpPr>
            <a:spLocks noGrp="1"/>
          </p:cNvSpPr>
          <p:nvPr>
            <p:ph idx="1"/>
          </p:nvPr>
        </p:nvSpPr>
        <p:spPr>
          <a:xfrm>
            <a:off x="913795" y="2076450"/>
            <a:ext cx="10353762" cy="3714749"/>
          </a:xfrm>
        </p:spPr>
        <p:txBody>
          <a:bodyPr anchor="ctr">
            <a:normAutofit/>
          </a:bodyPr>
          <a:lstStyle/>
          <a:p>
            <a:pPr marL="37465" indent="0">
              <a:buNone/>
            </a:pPr>
            <a:r>
              <a:rPr lang="nl-NL">
                <a:ln>
                  <a:solidFill>
                    <a:srgbClr val="000000">
                      <a:lumMod val="75000"/>
                      <a:lumOff val="25000"/>
                      <a:alpha val="10000"/>
                    </a:srgbClr>
                  </a:solidFill>
                </a:ln>
                <a:effectLst>
                  <a:outerShdw blurRad="9525" dist="25400" dir="14640000" algn="tl" rotWithShape="0">
                    <a:srgbClr val="000000">
                      <a:alpha val="30000"/>
                    </a:srgbClr>
                  </a:outerShdw>
                </a:effectLst>
              </a:rPr>
              <a:t>Grenzen zoeken</a:t>
            </a:r>
          </a:p>
          <a:p>
            <a:pPr marL="37465" indent="0">
              <a:buNone/>
            </a:pPr>
            <a:r>
              <a:rPr lang="nl-NL">
                <a:ln>
                  <a:solidFill>
                    <a:srgbClr val="000000">
                      <a:lumMod val="75000"/>
                      <a:lumOff val="25000"/>
                      <a:alpha val="10000"/>
                    </a:srgbClr>
                  </a:solidFill>
                </a:ln>
                <a:effectLst>
                  <a:outerShdw blurRad="9525" dist="25400" dir="14640000" algn="tl" rotWithShape="0">
                    <a:srgbClr val="000000">
                      <a:alpha val="30000"/>
                    </a:srgbClr>
                  </a:outerShdw>
                </a:effectLst>
              </a:rPr>
              <a:t>Technologie</a:t>
            </a:r>
          </a:p>
          <a:p>
            <a:pPr marL="37465" indent="0">
              <a:buNone/>
            </a:pPr>
            <a:r>
              <a:rPr lang="nl-NL">
                <a:ln>
                  <a:solidFill>
                    <a:srgbClr val="000000">
                      <a:lumMod val="75000"/>
                      <a:lumOff val="25000"/>
                      <a:alpha val="10000"/>
                    </a:srgbClr>
                  </a:solidFill>
                </a:ln>
                <a:effectLst>
                  <a:outerShdw blurRad="9525" dist="25400" dir="14640000" algn="tl" rotWithShape="0">
                    <a:srgbClr val="000000">
                      <a:alpha val="30000"/>
                    </a:srgbClr>
                  </a:outerShdw>
                </a:effectLst>
              </a:rPr>
              <a:t>Architecten, dokters</a:t>
            </a:r>
          </a:p>
        </p:txBody>
      </p:sp>
      <p:pic>
        <p:nvPicPr>
          <p:cNvPr id="5" name="Opgenomen geluid">
            <a:hlinkClick r:id="" action="ppaction://media"/>
            <a:extLst>
              <a:ext uri="{FF2B5EF4-FFF2-40B4-BE49-F238E27FC236}">
                <a16:creationId xmlns:a16="http://schemas.microsoft.com/office/drawing/2014/main" id="{61BF2D97-76B2-443B-9A47-118B1FF61A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68778" y="3016250"/>
            <a:ext cx="487363" cy="487363"/>
          </a:xfrm>
          <a:prstGeom prst="rect">
            <a:avLst/>
          </a:prstGeom>
        </p:spPr>
      </p:pic>
    </p:spTree>
    <p:extLst>
      <p:ext uri="{BB962C8B-B14F-4D97-AF65-F5344CB8AC3E}">
        <p14:creationId xmlns:p14="http://schemas.microsoft.com/office/powerpoint/2010/main" val="3802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9206C175-97DF-42BE-B8B7-CCED203F378B}"/>
              </a:ext>
            </a:extLst>
          </p:cNvPr>
          <p:cNvSpPr>
            <a:spLocks noGrp="1"/>
          </p:cNvSpPr>
          <p:nvPr>
            <p:ph type="title"/>
          </p:nvPr>
        </p:nvSpPr>
        <p:spPr>
          <a:xfrm>
            <a:off x="949258" y="1018107"/>
            <a:ext cx="3470310" cy="1066689"/>
          </a:xfrm>
        </p:spPr>
        <p:txBody>
          <a:bodyPr anchor="b">
            <a:normAutofit/>
          </a:bodyPr>
          <a:lstStyle/>
          <a:p>
            <a:pPr algn="l"/>
            <a:r>
              <a:rPr lang="nl-NL" sz="2400">
                <a:ln>
                  <a:solidFill>
                    <a:srgbClr val="000000">
                      <a:lumMod val="75000"/>
                      <a:lumOff val="25000"/>
                      <a:alpha val="10000"/>
                    </a:srgbClr>
                  </a:solidFill>
                </a:ln>
                <a:effectLst>
                  <a:outerShdw blurRad="9525" dist="25400" dir="14640000" algn="tl" rotWithShape="0">
                    <a:srgbClr val="000000">
                      <a:alpha val="30000"/>
                    </a:srgbClr>
                  </a:outerShdw>
                </a:effectLst>
              </a:rPr>
              <a:t>Interview</a:t>
            </a:r>
            <a:endParaRPr lang="nl-NL" sz="2400"/>
          </a:p>
        </p:txBody>
      </p:sp>
      <p:sp>
        <p:nvSpPr>
          <p:cNvPr id="3" name="Tijdelijke aanduiding voor inhoud 2">
            <a:extLst>
              <a:ext uri="{FF2B5EF4-FFF2-40B4-BE49-F238E27FC236}">
                <a16:creationId xmlns:a16="http://schemas.microsoft.com/office/drawing/2014/main" id="{79A0DE29-EFB0-4D28-B0BD-EBDB6531D6D8}"/>
              </a:ext>
            </a:extLst>
          </p:cNvPr>
          <p:cNvSpPr>
            <a:spLocks noGrp="1"/>
          </p:cNvSpPr>
          <p:nvPr>
            <p:ph idx="1"/>
          </p:nvPr>
        </p:nvSpPr>
        <p:spPr>
          <a:xfrm>
            <a:off x="949258" y="2320582"/>
            <a:ext cx="3405573" cy="3499563"/>
          </a:xfrm>
        </p:spPr>
        <p:txBody>
          <a:bodyPr anchor="t">
            <a:normAutofit/>
          </a:bodyPr>
          <a:lstStyle/>
          <a:p>
            <a:pPr marL="37465" indent="0">
              <a:buNone/>
            </a:pPr>
            <a:r>
              <a:rPr lang="nl-NL" sz="160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Ingenieur voor openbaar vervoer</a:t>
            </a:r>
          </a:p>
          <a:p>
            <a:pPr marL="37465" indent="0">
              <a:buNone/>
            </a:pPr>
            <a:r>
              <a:rPr lang="nl-NL" sz="160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problemen oplossen  </a:t>
            </a:r>
          </a:p>
          <a:p>
            <a:pPr marL="37465" indent="0">
              <a:buNone/>
            </a:pPr>
            <a:r>
              <a:rPr lang="nl-NL" sz="1600">
                <a:ln>
                  <a:solidFill>
                    <a:srgbClr val="000000">
                      <a:lumMod val="75000"/>
                      <a:lumOff val="25000"/>
                      <a:alpha val="10000"/>
                    </a:srgbClr>
                  </a:solidFill>
                </a:ln>
                <a:effectLst>
                  <a:outerShdw blurRad="9525" dist="25400" dir="14640000" algn="tl" rotWithShape="0">
                    <a:srgbClr val="000000">
                      <a:alpha val="30000"/>
                    </a:srgbClr>
                  </a:outerShdw>
                </a:effectLst>
              </a:rPr>
              <a:t>Past de tram wel door de tunnel</a:t>
            </a:r>
          </a:p>
        </p:txBody>
      </p:sp>
      <p:pic>
        <p:nvPicPr>
          <p:cNvPr id="4" name="Afbeelding 4" descr="Afbeelding met weg, persoon, buiten, transport&#10;&#10;Beschrijving is gegenereerd met zeer hoge betrouwbaarheid">
            <a:extLst>
              <a:ext uri="{FF2B5EF4-FFF2-40B4-BE49-F238E27FC236}">
                <a16:creationId xmlns:a16="http://schemas.microsoft.com/office/drawing/2014/main" id="{FFE6252B-C126-4ADB-8E0E-A1972EE8BC23}"/>
              </a:ext>
            </a:extLst>
          </p:cNvPr>
          <p:cNvPicPr>
            <a:picLocks noChangeAspect="1"/>
          </p:cNvPicPr>
          <p:nvPr/>
        </p:nvPicPr>
        <p:blipFill>
          <a:blip r:embed="rId5"/>
          <a:stretch>
            <a:fillRect/>
          </a:stretch>
        </p:blipFill>
        <p:spPr>
          <a:xfrm>
            <a:off x="5296704" y="1999328"/>
            <a:ext cx="6161183" cy="3214530"/>
          </a:xfrm>
          <a:prstGeom prst="rect">
            <a:avLst/>
          </a:prstGeom>
        </p:spPr>
      </p:pic>
      <p:pic>
        <p:nvPicPr>
          <p:cNvPr id="5" name="Opgenomen geluid">
            <a:hlinkClick r:id="" action="ppaction://media"/>
            <a:extLst>
              <a:ext uri="{FF2B5EF4-FFF2-40B4-BE49-F238E27FC236}">
                <a16:creationId xmlns:a16="http://schemas.microsoft.com/office/drawing/2014/main" id="{2D3F186A-034D-41DB-A2BF-53100C5D35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08637" y="3429000"/>
            <a:ext cx="487363" cy="487363"/>
          </a:xfrm>
          <a:prstGeom prst="rect">
            <a:avLst/>
          </a:prstGeom>
        </p:spPr>
      </p:pic>
    </p:spTree>
    <p:extLst>
      <p:ext uri="{BB962C8B-B14F-4D97-AF65-F5344CB8AC3E}">
        <p14:creationId xmlns:p14="http://schemas.microsoft.com/office/powerpoint/2010/main" val="12400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592AFD66-D012-4BAD-A714-436CF61B23C1}"/>
              </a:ext>
            </a:extLst>
          </p:cNvPr>
          <p:cNvSpPr>
            <a:spLocks noGrp="1"/>
          </p:cNvSpPr>
          <p:nvPr>
            <p:ph type="title"/>
          </p:nvPr>
        </p:nvSpPr>
        <p:spPr>
          <a:xfrm>
            <a:off x="1039905" y="845387"/>
            <a:ext cx="3470310" cy="1066689"/>
          </a:xfrm>
        </p:spPr>
        <p:txBody>
          <a:bodyPr anchor="b">
            <a:normAutofit/>
          </a:bodyPr>
          <a:lstStyle/>
          <a:p>
            <a:pPr algn="l"/>
            <a:r>
              <a:rPr lang="nl-NL" sz="2400">
                <a:ln>
                  <a:solidFill>
                    <a:srgbClr val="000000">
                      <a:lumMod val="75000"/>
                      <a:lumOff val="25000"/>
                      <a:alpha val="10000"/>
                    </a:srgbClr>
                  </a:solidFill>
                </a:ln>
                <a:effectLst>
                  <a:outerShdw blurRad="9525" dist="25400" dir="14640000" algn="tl" rotWithShape="0">
                    <a:srgbClr val="000000">
                      <a:alpha val="30000"/>
                    </a:srgbClr>
                  </a:outerShdw>
                </a:effectLst>
              </a:rPr>
              <a:t>Zelfbedacht O&amp;O project</a:t>
            </a:r>
            <a:endParaRPr lang="nl-NL" sz="2400"/>
          </a:p>
        </p:txBody>
      </p:sp>
      <p:sp>
        <p:nvSpPr>
          <p:cNvPr id="3" name="Tijdelijke aanduiding voor inhoud 2">
            <a:extLst>
              <a:ext uri="{FF2B5EF4-FFF2-40B4-BE49-F238E27FC236}">
                <a16:creationId xmlns:a16="http://schemas.microsoft.com/office/drawing/2014/main" id="{71CB1649-78B2-4A81-B81F-C0D8907CB340}"/>
              </a:ext>
            </a:extLst>
          </p:cNvPr>
          <p:cNvSpPr>
            <a:spLocks noGrp="1"/>
          </p:cNvSpPr>
          <p:nvPr>
            <p:ph idx="1"/>
          </p:nvPr>
        </p:nvSpPr>
        <p:spPr>
          <a:xfrm>
            <a:off x="978120" y="2178342"/>
            <a:ext cx="3405573" cy="3499563"/>
          </a:xfrm>
        </p:spPr>
        <p:txBody>
          <a:bodyPr anchor="t">
            <a:normAutofit/>
          </a:bodyPr>
          <a:lstStyle/>
          <a:p>
            <a:pPr marL="323215" indent="-285750"/>
            <a:r>
              <a:rPr lang="nl-NL" sz="1600">
                <a:ln>
                  <a:solidFill>
                    <a:srgbClr val="000000">
                      <a:lumMod val="75000"/>
                      <a:lumOff val="25000"/>
                      <a:alpha val="10000"/>
                    </a:srgbClr>
                  </a:solidFill>
                </a:ln>
                <a:effectLst>
                  <a:outerShdw blurRad="9525" dist="25400" dir="14640000" algn="tl" rotWithShape="0">
                    <a:srgbClr val="000000">
                      <a:alpha val="30000"/>
                    </a:srgbClr>
                  </a:outerShdw>
                </a:effectLst>
              </a:rPr>
              <a:t>Indeling voor in de tram</a:t>
            </a:r>
          </a:p>
          <a:p>
            <a:pPr indent="-305435"/>
            <a:r>
              <a:rPr lang="nl-NL" sz="1600">
                <a:ln>
                  <a:solidFill>
                    <a:srgbClr val="000000">
                      <a:lumMod val="75000"/>
                      <a:lumOff val="25000"/>
                      <a:alpha val="10000"/>
                    </a:srgbClr>
                  </a:solidFill>
                </a:ln>
                <a:effectLst>
                  <a:outerShdw blurRad="9525" dist="25400" dir="14640000" algn="tl" rotWithShape="0">
                    <a:srgbClr val="000000">
                      <a:alpha val="30000"/>
                    </a:srgbClr>
                  </a:outerShdw>
                </a:effectLst>
              </a:rPr>
              <a:t>Meer ruimte</a:t>
            </a:r>
          </a:p>
          <a:p>
            <a:pPr indent="-305435"/>
            <a:r>
              <a:rPr lang="nl-NL" sz="1600">
                <a:ln>
                  <a:solidFill>
                    <a:srgbClr val="000000">
                      <a:lumMod val="75000"/>
                      <a:lumOff val="25000"/>
                      <a:alpha val="10000"/>
                    </a:srgbClr>
                  </a:solidFill>
                </a:ln>
                <a:effectLst>
                  <a:outerShdw blurRad="9525" dist="25400" dir="14640000" algn="tl" rotWithShape="0">
                    <a:srgbClr val="000000">
                      <a:alpha val="30000"/>
                    </a:srgbClr>
                  </a:outerShdw>
                </a:effectLst>
              </a:rPr>
              <a:t>Meer passagiers.</a:t>
            </a:r>
          </a:p>
          <a:p>
            <a:pPr indent="-305435"/>
            <a:endParaRPr lang="nl-NL" sz="16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Afbeelding 4" descr="Afbeelding met teken&#10;&#10;Beschrijving is gegenereerd met zeer hoge betrouwbaarheid">
            <a:extLst>
              <a:ext uri="{FF2B5EF4-FFF2-40B4-BE49-F238E27FC236}">
                <a16:creationId xmlns:a16="http://schemas.microsoft.com/office/drawing/2014/main" id="{15F3DA43-216B-4DBE-BF2D-DA9308929A18}"/>
              </a:ext>
            </a:extLst>
          </p:cNvPr>
          <p:cNvPicPr>
            <a:picLocks noChangeAspect="1"/>
          </p:cNvPicPr>
          <p:nvPr/>
        </p:nvPicPr>
        <p:blipFill>
          <a:blip r:embed="rId5"/>
          <a:stretch>
            <a:fillRect/>
          </a:stretch>
        </p:blipFill>
        <p:spPr>
          <a:xfrm>
            <a:off x="5387351" y="1893577"/>
            <a:ext cx="6161183" cy="3080591"/>
          </a:xfrm>
          <a:prstGeom prst="rect">
            <a:avLst/>
          </a:prstGeom>
        </p:spPr>
      </p:pic>
      <p:pic>
        <p:nvPicPr>
          <p:cNvPr id="5" name="Opgenomen geluid">
            <a:hlinkClick r:id="" action="ppaction://media"/>
            <a:extLst>
              <a:ext uri="{FF2B5EF4-FFF2-40B4-BE49-F238E27FC236}">
                <a16:creationId xmlns:a16="http://schemas.microsoft.com/office/drawing/2014/main" id="{C1C496F1-32C9-4C62-90CF-708E93F13F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109227"/>
            <a:ext cx="406400" cy="406400"/>
          </a:xfrm>
          <a:prstGeom prst="rect">
            <a:avLst/>
          </a:prstGeom>
        </p:spPr>
      </p:pic>
    </p:spTree>
    <p:extLst>
      <p:ext uri="{BB962C8B-B14F-4D97-AF65-F5344CB8AC3E}">
        <p14:creationId xmlns:p14="http://schemas.microsoft.com/office/powerpoint/2010/main" val="40828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rken en leren - Vergroot je kansen op de arbeidsmarkt - AB Werkt">
            <a:extLst>
              <a:ext uri="{FF2B5EF4-FFF2-40B4-BE49-F238E27FC236}">
                <a16:creationId xmlns:a16="http://schemas.microsoft.com/office/drawing/2014/main" id="{3CD0F105-BC93-44A7-8B7B-D90765408B4A}"/>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3736" b="62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9493816-55CF-40CB-85C3-9C06E79B4F4E}"/>
              </a:ext>
            </a:extLst>
          </p:cNvPr>
          <p:cNvSpPr>
            <a:spLocks noGrp="1"/>
          </p:cNvSpPr>
          <p:nvPr>
            <p:ph type="title"/>
          </p:nvPr>
        </p:nvSpPr>
        <p:spPr>
          <a:xfrm>
            <a:off x="913795" y="609600"/>
            <a:ext cx="10353762" cy="1257300"/>
          </a:xfrm>
        </p:spPr>
        <p:txBody>
          <a:bodyPr>
            <a:normAutofit/>
          </a:bodyPr>
          <a:lstStyle/>
          <a:p>
            <a:r>
              <a:rPr lang="nl-NL">
                <a:ln>
                  <a:solidFill>
                    <a:srgbClr val="000000">
                      <a:lumMod val="75000"/>
                      <a:lumOff val="25000"/>
                      <a:alpha val="10000"/>
                    </a:srgbClr>
                  </a:solidFill>
                </a:ln>
                <a:effectLst>
                  <a:outerShdw blurRad="9525" dist="25400" dir="14640000" algn="tl" rotWithShape="0">
                    <a:srgbClr val="000000">
                      <a:alpha val="30000"/>
                    </a:srgbClr>
                  </a:outerShdw>
                </a:effectLst>
              </a:rPr>
              <a:t>Wat we hebben we geleerd </a:t>
            </a:r>
            <a:endParaRPr lang="nl-NL"/>
          </a:p>
        </p:txBody>
      </p:sp>
      <p:sp>
        <p:nvSpPr>
          <p:cNvPr id="4" name="Tijdelijke aanduiding voor inhoud 3">
            <a:extLst>
              <a:ext uri="{FF2B5EF4-FFF2-40B4-BE49-F238E27FC236}">
                <a16:creationId xmlns:a16="http://schemas.microsoft.com/office/drawing/2014/main" id="{E197DC5E-CEA6-4D0C-94A4-01AB5C7BB44C}"/>
              </a:ext>
            </a:extLst>
          </p:cNvPr>
          <p:cNvSpPr>
            <a:spLocks noGrp="1"/>
          </p:cNvSpPr>
          <p:nvPr>
            <p:ph idx="1"/>
          </p:nvPr>
        </p:nvSpPr>
        <p:spPr/>
        <p:txBody>
          <a:bodyPr/>
          <a:lstStyle/>
          <a:p>
            <a:r>
              <a:rPr lang="nl-NL"/>
              <a:t>Kees: Ik heb geleerd over de </a:t>
            </a:r>
            <a:r>
              <a:rPr lang="nl-NL" err="1"/>
              <a:t>betawerelden</a:t>
            </a:r>
            <a:r>
              <a:rPr lang="nl-NL"/>
              <a:t> dat je veel verschillende kanten op kan gaan, dus dat er sowieso een wereld bij jouw past. Ik heb ook geleerd over de beroepen bij mijn wereld dat het veel over het uitvinden van nieuwe dingen gaat. Ik wil later ook iets doen met deze wereld omdat ik ontwerpen erg leuk vind.</a:t>
            </a:r>
          </a:p>
          <a:p>
            <a:r>
              <a:rPr lang="nl-NL"/>
              <a:t>Dariush: Ik hebt geleerd dat er verschillende </a:t>
            </a:r>
            <a:r>
              <a:rPr lang="nl-NL" err="1"/>
              <a:t>betáwerelden</a:t>
            </a:r>
            <a:r>
              <a:rPr lang="nl-NL"/>
              <a:t> zijn en elke wereld heeft verschillende onderwerpen. Daarnaast heb ik ook een aantal nieuwe opleidingen gevonden die ik mogelijk kan doen voor in de toekomst.</a:t>
            </a:r>
          </a:p>
        </p:txBody>
      </p:sp>
    </p:spTree>
    <p:extLst>
      <p:ext uri="{BB962C8B-B14F-4D97-AF65-F5344CB8AC3E}">
        <p14:creationId xmlns:p14="http://schemas.microsoft.com/office/powerpoint/2010/main" val="109709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42941"/>
      </a:dk2>
      <a:lt2>
        <a:srgbClr val="E2E8E3"/>
      </a:lt2>
      <a:accent1>
        <a:srgbClr val="C34DB8"/>
      </a:accent1>
      <a:accent2>
        <a:srgbClr val="8B3BB1"/>
      </a:accent2>
      <a:accent3>
        <a:srgbClr val="6C4DC3"/>
      </a:accent3>
      <a:accent4>
        <a:srgbClr val="3E50B3"/>
      </a:accent4>
      <a:accent5>
        <a:srgbClr val="4D90C3"/>
      </a:accent5>
      <a:accent6>
        <a:srgbClr val="3BB0B1"/>
      </a:accent6>
      <a:hlink>
        <a:srgbClr val="3F73BF"/>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6</Slides>
  <Notes>0</Notes>
  <HiddenSlides>0</HiddenSlide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SlateVTI</vt:lpstr>
      <vt:lpstr>Betawerelden</vt:lpstr>
      <vt:lpstr>Inhoudsopgave</vt:lpstr>
      <vt:lpstr>Beroepen Hi-tech science </vt:lpstr>
      <vt:lpstr>Interview</vt:lpstr>
      <vt:lpstr>Zelfbedacht O&amp;O project</vt:lpstr>
      <vt:lpstr>Wat we hebben we geleerd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Betawerelden</dc:title>
  <dc:creator>Kees Scholten</dc:creator>
  <cp:revision>2</cp:revision>
  <dcterms:created xsi:type="dcterms:W3CDTF">2020-05-12T10:09:22Z</dcterms:created>
  <dcterms:modified xsi:type="dcterms:W3CDTF">2021-06-19T14:06:54Z</dcterms:modified>
</cp:coreProperties>
</file>